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0"/>
  </p:notesMasterIdLst>
  <p:sldIdLst>
    <p:sldId id="257" r:id="rId2"/>
    <p:sldId id="268" r:id="rId3"/>
    <p:sldId id="335" r:id="rId4"/>
    <p:sldId id="339" r:id="rId5"/>
    <p:sldId id="342" r:id="rId6"/>
    <p:sldId id="343" r:id="rId7"/>
    <p:sldId id="344" r:id="rId8"/>
    <p:sldId id="371" r:id="rId9"/>
    <p:sldId id="372" r:id="rId10"/>
    <p:sldId id="347" r:id="rId11"/>
    <p:sldId id="348" r:id="rId12"/>
    <p:sldId id="375" r:id="rId13"/>
    <p:sldId id="374" r:id="rId14"/>
    <p:sldId id="349" r:id="rId15"/>
    <p:sldId id="376" r:id="rId16"/>
    <p:sldId id="377" r:id="rId17"/>
    <p:sldId id="350" r:id="rId18"/>
    <p:sldId id="351" r:id="rId19"/>
    <p:sldId id="378" r:id="rId20"/>
    <p:sldId id="384" r:id="rId21"/>
    <p:sldId id="383" r:id="rId22"/>
    <p:sldId id="379" r:id="rId23"/>
    <p:sldId id="385" r:id="rId24"/>
    <p:sldId id="386" r:id="rId25"/>
    <p:sldId id="352" r:id="rId26"/>
    <p:sldId id="387" r:id="rId27"/>
    <p:sldId id="353" r:id="rId28"/>
    <p:sldId id="354" r:id="rId29"/>
    <p:sldId id="380" r:id="rId30"/>
    <p:sldId id="355" r:id="rId31"/>
    <p:sldId id="381" r:id="rId32"/>
    <p:sldId id="382" r:id="rId33"/>
    <p:sldId id="356" r:id="rId34"/>
    <p:sldId id="357" r:id="rId35"/>
    <p:sldId id="358" r:id="rId36"/>
    <p:sldId id="359" r:id="rId37"/>
    <p:sldId id="346" r:id="rId38"/>
    <p:sldId id="360" r:id="rId39"/>
    <p:sldId id="389" r:id="rId40"/>
    <p:sldId id="393" r:id="rId41"/>
    <p:sldId id="394" r:id="rId42"/>
    <p:sldId id="395" r:id="rId43"/>
    <p:sldId id="363" r:id="rId44"/>
    <p:sldId id="396" r:id="rId45"/>
    <p:sldId id="397" r:id="rId46"/>
    <p:sldId id="370" r:id="rId47"/>
    <p:sldId id="398" r:id="rId48"/>
    <p:sldId id="399" r:id="rId49"/>
    <p:sldId id="364" r:id="rId50"/>
    <p:sldId id="400" r:id="rId51"/>
    <p:sldId id="401" r:id="rId52"/>
    <p:sldId id="402" r:id="rId53"/>
    <p:sldId id="403" r:id="rId54"/>
    <p:sldId id="365" r:id="rId55"/>
    <p:sldId id="404" r:id="rId56"/>
    <p:sldId id="406" r:id="rId57"/>
    <p:sldId id="407" r:id="rId58"/>
    <p:sldId id="408" r:id="rId59"/>
    <p:sldId id="409" r:id="rId60"/>
    <p:sldId id="410" r:id="rId61"/>
    <p:sldId id="415" r:id="rId62"/>
    <p:sldId id="416" r:id="rId63"/>
    <p:sldId id="417" r:id="rId64"/>
    <p:sldId id="418" r:id="rId65"/>
    <p:sldId id="419" r:id="rId66"/>
    <p:sldId id="422" r:id="rId67"/>
    <p:sldId id="424" r:id="rId68"/>
    <p:sldId id="423" r:id="rId69"/>
    <p:sldId id="420" r:id="rId70"/>
    <p:sldId id="421" r:id="rId71"/>
    <p:sldId id="425" r:id="rId72"/>
    <p:sldId id="428" r:id="rId73"/>
    <p:sldId id="426" r:id="rId74"/>
    <p:sldId id="429" r:id="rId75"/>
    <p:sldId id="430" r:id="rId76"/>
    <p:sldId id="431" r:id="rId77"/>
    <p:sldId id="432" r:id="rId78"/>
    <p:sldId id="433" r:id="rId79"/>
    <p:sldId id="437" r:id="rId80"/>
    <p:sldId id="435" r:id="rId81"/>
    <p:sldId id="441" r:id="rId82"/>
    <p:sldId id="439" r:id="rId83"/>
    <p:sldId id="440" r:id="rId84"/>
    <p:sldId id="442" r:id="rId85"/>
    <p:sldId id="443" r:id="rId86"/>
    <p:sldId id="446" r:id="rId87"/>
    <p:sldId id="444" r:id="rId88"/>
    <p:sldId id="448" r:id="rId89"/>
    <p:sldId id="450" r:id="rId90"/>
    <p:sldId id="451" r:id="rId91"/>
    <p:sldId id="452" r:id="rId92"/>
    <p:sldId id="458" r:id="rId93"/>
    <p:sldId id="445" r:id="rId94"/>
    <p:sldId id="454" r:id="rId95"/>
    <p:sldId id="455" r:id="rId96"/>
    <p:sldId id="456" r:id="rId97"/>
    <p:sldId id="457" r:id="rId98"/>
    <p:sldId id="287" r:id="rId99"/>
  </p:sldIdLst>
  <p:sldSz cx="12192000" cy="6858000"/>
  <p:notesSz cx="6858000" cy="9144000"/>
  <p:embeddedFontLst>
    <p:embeddedFont>
      <p:font typeface="Google Sans" panose="020F0502020204030204" pitchFamily="34" charset="0"/>
      <p:regular r:id="rId101"/>
      <p:bold r:id="rId102"/>
      <p:italic r:id="rId103"/>
      <p:boldItalic r:id="rId104"/>
    </p:embeddedFont>
    <p:embeddedFont>
      <p:font typeface="JetBrains Mono" panose="02000009000000000000" pitchFamily="49" charset="0"/>
      <p:regular r:id="rId105"/>
      <p:bold r:id="rId106"/>
      <p:italic r:id="rId107"/>
      <p:boldItalic r:id="rId108"/>
    </p:embeddedFont>
    <p:embeddedFont>
      <p:font typeface="Roboto Mono Light" panose="020F0302020204030204" pitchFamily="34" charset="0"/>
      <p:regular r:id="rId109"/>
      <p:italic r:id="rId110"/>
    </p:embeddedFont>
    <p:embeddedFont>
      <p:font typeface="Source Han Sans SC" panose="020B0500000000000000" pitchFamily="34" charset="-128"/>
      <p:regular r:id="rId111"/>
      <p:bold r:id="rId112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7E85"/>
    <a:srgbClr val="2B2D31"/>
    <a:srgbClr val="494B52"/>
    <a:srgbClr val="1E1F21"/>
    <a:srgbClr val="FF0004"/>
    <a:srgbClr val="313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45"/>
    <p:restoredTop sz="94755"/>
  </p:normalViewPr>
  <p:slideViewPr>
    <p:cSldViewPr snapToGrid="0">
      <p:cViewPr varScale="1">
        <p:scale>
          <a:sx n="96" d="100"/>
          <a:sy n="96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2.fntdata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0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ACD4E-8C36-B543-8F3C-A23A1AB54910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190F6-CE37-674A-9BDD-B6E7D6B931A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426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f39ad7ba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ef39ad7ba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1FB3-B94F-2404-939D-E564C04AE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444DA-F277-C374-D06B-371B154AC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A06A-6789-4A33-34F2-71D3B37E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DD970-3839-74CA-7460-F006AD67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A0226-6E2C-12D3-4C01-C5E7670E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3873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97F0-EE32-F8B2-17E9-D900E679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9A0EC-9666-9669-1885-D342EA547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BEA17-F5BC-8162-11D0-C7A46B430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B7126-AA3D-2B4F-53DE-282F704A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57EE5-E5C9-184A-D2D2-FD2728E2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2010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91F2C-D952-92E1-B5B1-F5AFAFEE1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95B67-CF2B-1742-7F6D-CBD83F0A9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9F3D-BD13-8C64-9A4F-BD66AF332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96A5F-D790-716D-7614-4B9E724F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7B664-1983-8DD4-866B-3200C5EC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84334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Deck Title">
    <p:bg>
      <p:bgPr>
        <a:solidFill>
          <a:srgbClr val="F0F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339" y="5575199"/>
            <a:ext cx="4474433" cy="3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722633" y="2715700"/>
            <a:ext cx="6462800" cy="23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512515" y="6002360"/>
            <a:ext cx="5122000" cy="4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807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Half Page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 hasCustomPrompt="1"/>
          </p:nvPr>
        </p:nvSpPr>
        <p:spPr>
          <a:xfrm>
            <a:off x="415600" y="2453700"/>
            <a:ext cx="3358000" cy="19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116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 idx="2"/>
          </p:nvPr>
        </p:nvSpPr>
        <p:spPr>
          <a:xfrm>
            <a:off x="415600" y="1676300"/>
            <a:ext cx="53256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3333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 idx="3"/>
          </p:nvPr>
        </p:nvSpPr>
        <p:spPr>
          <a:xfrm>
            <a:off x="415600" y="4403300"/>
            <a:ext cx="54948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3333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6445" y="0"/>
            <a:ext cx="532555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63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0E17-2B8F-A97F-ECEB-50F44850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4553B-49A3-1348-9D0E-BAB0C2E4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9890F-4E32-D1E7-2AD4-66A26B80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64FEE-4528-A1C2-8E93-193B93957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EEEA6-3507-7137-AD8B-F0AD1503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941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CEF8-925A-168E-5D82-7ACA9F64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15C31-E52F-6397-F69E-8B09D2626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0227-D7C7-22B0-4C44-834D23B4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2CF08-D843-B535-8FD9-497802B2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5CCA3-D80E-91BC-7764-E41C017A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33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E8F7-19FD-27D6-4774-7AC260C8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8128-BE4D-12A8-B714-8850F20FC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6C495-6BA5-54D6-9E21-CCA82D994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4DD02-C847-356B-679B-4214CE72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A023E-887A-35D8-947B-9A03200D1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C8332-B83A-D42F-4C00-13E50AD9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862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35C2-59F5-186A-C050-472BACAB0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811AB-6DE7-D03F-F104-9E4491BD5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CB691-297E-E99F-DB6A-324683D0F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8229C-E835-BEE3-8F4B-C475BA070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FC1AD-AB9A-06EA-44E3-0FD5DAF84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161D6-AACC-03D5-675F-A6D26246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4DE4-4385-F74B-387B-8C528BEAE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FFDF4-AE59-30F0-24A4-3EBF3C05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154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EDAD6-450D-EE62-8DCB-0D90BEDEB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451236-AECF-198E-962A-B2E621C34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2219D-7866-E595-A968-0E03DDDA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8F725-1A25-4E8D-EA99-687D41FA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9205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5C831-957E-8166-5166-985AF74C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6E48F-A551-3227-9DF3-62D8152F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D8CFE-41FB-095B-00B9-7E40C865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886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636F-C535-52A0-21D4-8190799A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CE005-4080-B5E4-AC46-784876F7E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8347F-99C4-EF89-3291-462B7642F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EE61D-A813-717E-5382-53411A9A5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4C351-4C7B-D468-2D38-A50DFFC09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62210-7642-A225-3755-D96757CA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877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ADCD-117F-BE9A-9EAF-0BB17A59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0A9203-3B0F-C920-AED5-BEDDD125F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9C304-AF73-77AC-8E8A-3D76B5E06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E162E-CDCA-5076-DC96-54DB8216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08ECA-D65F-AF53-B677-E86789FFC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5E2E9-116B-95B6-B6B6-144A2585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193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326DA9-99D1-C13D-9957-CCE50EBD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3F5A7-0396-E346-4AE5-BC357A27A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201E2-47AD-C200-98AB-FA65191EFC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B02B7-69F9-414E-A85A-B0DAAFF8CCDC}" type="datetimeFigureOut">
              <a:rPr lang="en-CN" smtClean="0"/>
              <a:t>2024/12/1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B947-EFE2-F1A4-5FDD-303D7F4D8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9898-381C-5254-F9E1-438B7F5CB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45654-1B88-F042-A11F-6A324B2FA6F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720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3"/>
          <a:srcRect l="12947" r="12947"/>
          <a:stretch/>
        </p:blipFill>
        <p:spPr>
          <a:xfrm>
            <a:off x="6578167" y="-663133"/>
            <a:ext cx="5449467" cy="74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4" y="1"/>
            <a:ext cx="1219205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70581" y="2320827"/>
            <a:ext cx="6462800" cy="23148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 fontScale="90000"/>
          </a:bodyPr>
          <a:lstStyle/>
          <a:p>
            <a:br>
              <a:rPr lang="en-US" altLang="zh-CN" sz="5777" dirty="0"/>
            </a:br>
            <a:r>
              <a:rPr lang="en-US" sz="5777" dirty="0"/>
              <a:t>Compose </a:t>
            </a:r>
            <a:r>
              <a:rPr lang="zh-CN" altLang="en-US" sz="5777" dirty="0"/>
              <a:t>的魔法代码揭秘</a:t>
            </a:r>
            <a:endParaRPr lang="en-US" sz="5777" dirty="0"/>
          </a:p>
        </p:txBody>
      </p:sp>
      <p:sp>
        <p:nvSpPr>
          <p:cNvPr id="91" name="Google Shape;91;p15"/>
          <p:cNvSpPr txBox="1"/>
          <p:nvPr/>
        </p:nvSpPr>
        <p:spPr>
          <a:xfrm>
            <a:off x="1099667" y="1329777"/>
            <a:ext cx="2814800" cy="49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" sz="1733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</a:t>
            </a:r>
            <a:endParaRPr sz="133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444764" y="4604668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spAutoFit/>
          </a:bodyPr>
          <a:lstStyle/>
          <a:p>
            <a:r>
              <a:rPr lang="en" sz="2400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朱凯</a:t>
            </a:r>
            <a:r>
              <a:rPr lang="zh-CN" altLang="en-US" sz="24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（</a:t>
            </a:r>
            <a:r>
              <a:rPr lang="en-US" altLang="zh-CN" sz="24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@</a:t>
            </a:r>
            <a:r>
              <a:rPr lang="zh-CN" altLang="en-US" sz="24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扔物线</a:t>
            </a:r>
            <a:r>
              <a:rPr lang="en-US" altLang="zh-CN" sz="24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        </a:t>
            </a:r>
            <a:r>
              <a:rPr lang="zh-CN" altLang="en-US" sz="24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）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4" name="Google Shape;90;p15">
            <a:extLst>
              <a:ext uri="{FF2B5EF4-FFF2-40B4-BE49-F238E27FC236}">
                <a16:creationId xmlns:a16="http://schemas.microsoft.com/office/drawing/2014/main" id="{37C70176-4D2E-8C0F-079D-EB5382AB7A14}"/>
              </a:ext>
            </a:extLst>
          </p:cNvPr>
          <p:cNvSpPr txBox="1">
            <a:spLocks/>
          </p:cNvSpPr>
          <p:nvPr/>
        </p:nvSpPr>
        <p:spPr>
          <a:xfrm>
            <a:off x="93596" y="2380595"/>
            <a:ext cx="6462800" cy="104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oogle Sans"/>
              <a:buNone/>
              <a:defRPr sz="40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r>
              <a:rPr lang="en-US" altLang="zh-CN" sz="5200" dirty="0"/>
              <a:t>【</a:t>
            </a:r>
            <a:r>
              <a:rPr lang="zh-CN" altLang="en-US" sz="5200" dirty="0"/>
              <a:t>这都怎么实现的</a:t>
            </a:r>
            <a:r>
              <a:rPr lang="en-US" altLang="zh-CN" sz="5200" dirty="0"/>
              <a:t>?】</a:t>
            </a:r>
            <a:endParaRPr lang="en-US" sz="5200" dirty="0"/>
          </a:p>
        </p:txBody>
      </p:sp>
      <p:pic>
        <p:nvPicPr>
          <p:cNvPr id="6" name="Picture 5" descr="Cartoon of a person&#10;&#10;Description automatically generated">
            <a:extLst>
              <a:ext uri="{FF2B5EF4-FFF2-40B4-BE49-F238E27FC236}">
                <a16:creationId xmlns:a16="http://schemas.microsoft.com/office/drawing/2014/main" id="{40E7CA8F-B27A-1AFC-86B9-31E16272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625" y="4731610"/>
            <a:ext cx="361628" cy="361628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9E7F6-DF6E-7F9A-7231-D9A94A91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5CF620-1809-201E-3ED0-F81F9562F6A3}"/>
              </a:ext>
            </a:extLst>
          </p:cNvPr>
          <p:cNvSpPr txBox="1"/>
          <p:nvPr/>
        </p:nvSpPr>
        <p:spPr>
          <a:xfrm>
            <a:off x="955729" y="288693"/>
            <a:ext cx="1028054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InnerClass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sz="26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innerMethod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 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}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081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Word"/>
      </p:transition>
    </mc:Choice>
    <mc:Fallback xmlns="">
      <p:transition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8E8ED-DB11-35BA-70E0-15C955BCD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2D1614B-9F49-EB83-5C83-EB6CEA7920D9}"/>
              </a:ext>
            </a:extLst>
          </p:cNvPr>
          <p:cNvSpPr txBox="1"/>
          <p:nvPr/>
        </p:nvSpPr>
        <p:spPr>
          <a:xfrm>
            <a:off x="955729" y="288693"/>
            <a:ext cx="1028054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InnerClass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sz="26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innerMethod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 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}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3873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EF81D-EB27-ABEE-93BE-E29B2E892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376D4B6-014B-732A-C404-B04BE54A30D8}"/>
              </a:ext>
            </a:extLst>
          </p:cNvPr>
          <p:cNvSpPr txBox="1"/>
          <p:nvPr/>
        </p:nvSpPr>
        <p:spPr>
          <a:xfrm>
            <a:off x="955729" y="288693"/>
            <a:ext cx="1028054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int </a:t>
            </a:r>
            <a:r>
              <a:rPr lang="en-US" sz="26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InnerClass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sz="2600" dirty="0" err="1">
                <a:solidFill>
                  <a:srgbClr val="56A8F5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innerMethod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 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}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89708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63064-2CD7-5E39-311F-275732D0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5D33358-3273-C3FB-17F9-C2867E49C45B}"/>
              </a:ext>
            </a:extLst>
          </p:cNvPr>
          <p:cNvSpPr txBox="1"/>
          <p:nvPr/>
        </p:nvSpPr>
        <p:spPr>
          <a:xfrm>
            <a:off x="955729" y="288693"/>
            <a:ext cx="1028054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InnerClass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sz="26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innerMethod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 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}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89828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EAFFAD-E4A7-0A6E-BFB3-67CA50805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6C0AA3-4C8E-C160-C92B-0CFFC967A8E8}"/>
              </a:ext>
            </a:extLst>
          </p:cNvPr>
          <p:cNvSpPr txBox="1"/>
          <p:nvPr/>
        </p:nvSpPr>
        <p:spPr>
          <a:xfrm>
            <a:off x="955728" y="288693"/>
            <a:ext cx="10838481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InnerClass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sz="26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innerMethod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 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OuterClass.</a:t>
            </a:r>
            <a:r>
              <a:rPr lang="en-US" sz="26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}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364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4DC4D-8AB7-4351-2CFF-15551952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832E67-5B92-6724-DF27-7D7D984FAF93}"/>
              </a:ext>
            </a:extLst>
          </p:cNvPr>
          <p:cNvSpPr txBox="1"/>
          <p:nvPr/>
        </p:nvSpPr>
        <p:spPr>
          <a:xfrm>
            <a:off x="955728" y="288693"/>
            <a:ext cx="10838481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InnerClass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int </a:t>
            </a:r>
            <a:r>
              <a:rPr lang="en-US" sz="26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sz="2600" dirty="0" err="1">
                <a:solidFill>
                  <a:srgbClr val="56A8F5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innerMethod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 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OuterClass.</a:t>
            </a:r>
            <a:r>
              <a:rPr lang="en-US" sz="2600" dirty="0" err="1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</a:t>
            </a:r>
            <a:r>
              <a:rPr lang="en-US" sz="26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}</a:t>
            </a:r>
            <a:b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31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EAFFAD-E4A7-0A6E-BFB3-67CA50805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06C0AA3-4C8E-C160-C92B-0CFFC967A8E8}"/>
              </a:ext>
            </a:extLst>
          </p:cNvPr>
          <p:cNvSpPr txBox="1"/>
          <p:nvPr/>
        </p:nvSpPr>
        <p:spPr>
          <a:xfrm>
            <a:off x="955728" y="288693"/>
            <a:ext cx="10838481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InnerClass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int 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26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6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sz="26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innerMethod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 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26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OuterClass.</a:t>
            </a:r>
            <a:r>
              <a:rPr lang="en-US" sz="26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</a:t>
            </a:r>
            <a:r>
              <a:rPr lang="en-US" sz="26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6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commonInt</a:t>
            </a: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}</a:t>
            </a:r>
            <a:b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6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5940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F248EE-E38C-8797-E12D-1FFAB446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97E737-FC67-69D0-914B-4ABA63C97287}"/>
              </a:ext>
            </a:extLst>
          </p:cNvPr>
          <p:cNvSpPr txBox="1"/>
          <p:nvPr/>
        </p:nvSpPr>
        <p:spPr>
          <a:xfrm>
            <a:off x="971226" y="1280585"/>
            <a:ext cx="102495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(num: Int) = num *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72291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C3FE2-3296-B3FE-8612-762EBA0CB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90D30A-A73C-9F31-2CC4-F1E642090912}"/>
              </a:ext>
            </a:extLst>
          </p:cNvPr>
          <p:cNvSpPr txBox="1"/>
          <p:nvPr/>
        </p:nvSpPr>
        <p:spPr>
          <a:xfrm>
            <a:off x="971226" y="1280585"/>
            <a:ext cx="1024954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(num: Int) = num *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604439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A3F09-C34B-793D-FE63-34C047DB5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D95BFD0-E4B1-488D-5378-D9DCC6EE66A9}"/>
              </a:ext>
            </a:extLst>
          </p:cNvPr>
          <p:cNvSpPr txBox="1"/>
          <p:nvPr/>
        </p:nvSpPr>
        <p:spPr>
          <a:xfrm>
            <a:off x="971226" y="1280585"/>
            <a:ext cx="10249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(num: Int) = num *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multiplier.multiply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6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998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F0DA643-75D5-6756-C6D6-935211D7A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859" y="1025256"/>
            <a:ext cx="7772752" cy="4014097"/>
          </a:xfrm>
          <a:prstGeom prst="rect">
            <a:avLst/>
          </a:prstGeom>
        </p:spPr>
      </p:pic>
      <p:pic>
        <p:nvPicPr>
          <p:cNvPr id="6" name="Picture 5" descr="A logo of a hexagon&#10;&#10;Description automatically generated">
            <a:extLst>
              <a:ext uri="{FF2B5EF4-FFF2-40B4-BE49-F238E27FC236}">
                <a16:creationId xmlns:a16="http://schemas.microsoft.com/office/drawing/2014/main" id="{E144059B-E944-B4F5-6738-B842DE35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579" y="380837"/>
            <a:ext cx="3366069" cy="60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20408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CB4991-0756-2D6D-A99A-F46E84712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B118E60-D2A6-E065-023F-C9023D426467}"/>
              </a:ext>
            </a:extLst>
          </p:cNvPr>
          <p:cNvSpPr txBox="1"/>
          <p:nvPr/>
        </p:nvSpPr>
        <p:spPr>
          <a:xfrm>
            <a:off x="971226" y="1280585"/>
            <a:ext cx="10249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     Int) = num *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multiplier.multiply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6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2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26E0E-0B31-3108-7649-B04B03504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32B8D0-CF61-1746-3692-FDEA8B3FD03C}"/>
              </a:ext>
            </a:extLst>
          </p:cNvPr>
          <p:cNvSpPr txBox="1"/>
          <p:nvPr/>
        </p:nvSpPr>
        <p:spPr>
          <a:xfrm>
            <a:off x="971226" y="1280585"/>
            <a:ext cx="10249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3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    num *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multiplier.multiply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6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82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FCF698-6781-0272-A478-AECCDBE57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7296C47-C767-7F1E-9C21-8F6838E7A05B}"/>
              </a:ext>
            </a:extLst>
          </p:cNvPr>
          <p:cNvSpPr txBox="1"/>
          <p:nvPr/>
        </p:nvSpPr>
        <p:spPr>
          <a:xfrm>
            <a:off x="971226" y="1280585"/>
            <a:ext cx="10249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3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 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multiplier.multiply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6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064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Word"/>
      </p:transition>
    </mc:Choice>
    <mc:Fallback xmlns="">
      <p:transition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DF940-CDA7-F26F-2E8B-BE3649C1C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2CCF524-2058-43F7-FB1E-6787D8495D01}"/>
              </a:ext>
            </a:extLst>
          </p:cNvPr>
          <p:cNvSpPr txBox="1"/>
          <p:nvPr/>
        </p:nvSpPr>
        <p:spPr>
          <a:xfrm>
            <a:off x="971226" y="1280585"/>
            <a:ext cx="10249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3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multiplier.multiply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6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1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8B9B39-5BF8-3009-D8D4-C8BF6B409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C835967-4E29-4A8D-74E8-36EE4EF71914}"/>
              </a:ext>
            </a:extLst>
          </p:cNvPr>
          <p:cNvSpPr txBox="1"/>
          <p:nvPr/>
        </p:nvSpPr>
        <p:spPr>
          <a:xfrm>
            <a:off x="971226" y="1280585"/>
            <a:ext cx="10249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3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           multiply(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6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74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DDD749-20D9-4D29-F8B6-4F26584BE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2FA00BF-6076-D822-F91D-7B48E2E333BB}"/>
              </a:ext>
            </a:extLst>
          </p:cNvPr>
          <p:cNvSpPr txBox="1"/>
          <p:nvPr/>
        </p:nvSpPr>
        <p:spPr>
          <a:xfrm>
            <a:off x="971226" y="1280585"/>
            <a:ext cx="10249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3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         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.multiply())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6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5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5ABDA5-23E2-3753-FFD6-394AF8EDC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449DD9F-4111-28E2-34F9-2816C478D6E2}"/>
              </a:ext>
            </a:extLst>
          </p:cNvPr>
          <p:cNvSpPr txBox="1"/>
          <p:nvPr/>
        </p:nvSpPr>
        <p:spPr>
          <a:xfrm>
            <a:off x="971226" y="1280585"/>
            <a:ext cx="10249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3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.multiply())</a:t>
            </a:r>
          </a:p>
        </p:txBody>
      </p:sp>
    </p:spTree>
    <p:extLst>
      <p:ext uri="{BB962C8B-B14F-4D97-AF65-F5344CB8AC3E}">
        <p14:creationId xmlns:p14="http://schemas.microsoft.com/office/powerpoint/2010/main" val="340235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37744-0EDD-4084-8ADF-A519621CB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3D8080-0845-BF9E-5083-122CE2BFE1FD}"/>
              </a:ext>
            </a:extLst>
          </p:cNvPr>
          <p:cNvSpPr txBox="1"/>
          <p:nvPr/>
        </p:nvSpPr>
        <p:spPr>
          <a:xfrm>
            <a:off x="971226" y="1280585"/>
            <a:ext cx="10249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3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32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89112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0A9D55-AD3F-38AF-FFB7-89C4DC8D1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C6A183A-BDED-55D0-F4F5-901929AFAD6F}"/>
              </a:ext>
            </a:extLst>
          </p:cNvPr>
          <p:cNvSpPr txBox="1"/>
          <p:nvPr/>
        </p:nvSpPr>
        <p:spPr>
          <a:xfrm>
            <a:off x="862738" y="955121"/>
            <a:ext cx="10497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</a:p>
          <a:p>
            <a:endParaRPr lang="en-US" sz="2800" dirty="0">
              <a:solidFill>
                <a:srgbClr val="C77DBB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>
                <a:solidFill>
                  <a:srgbClr val="C77DBB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endParaRPr lang="en-US" sz="28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2800" dirty="0">
              <a:solidFill>
                <a:srgbClr val="CF8E6D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8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8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289499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Word"/>
      </p:transition>
    </mc:Choice>
    <mc:Fallback xmlns="">
      <p:transition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4A3DC-AA78-296F-E925-D6175BFE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919227-2B4D-DE00-25A3-EFAEDDE5BBC6}"/>
              </a:ext>
            </a:extLst>
          </p:cNvPr>
          <p:cNvSpPr txBox="1"/>
          <p:nvPr/>
        </p:nvSpPr>
        <p:spPr>
          <a:xfrm>
            <a:off x="862738" y="955121"/>
            <a:ext cx="104975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</a:p>
          <a:p>
            <a:endParaRPr lang="en-US" sz="2800" dirty="0">
              <a:solidFill>
                <a:srgbClr val="C77DBB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>
                <a:solidFill>
                  <a:srgbClr val="C77DBB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56A8F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sOuter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(block: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block()</a:t>
            </a:r>
            <a:b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8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8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6346173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128F5-4433-D967-0F35-E78AAA08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BED892-08AC-067D-09BB-1A01B92F2BC7}"/>
              </a:ext>
            </a:extLst>
          </p:cNvPr>
          <p:cNvSpPr txBox="1"/>
          <p:nvPr/>
        </p:nvSpPr>
        <p:spPr>
          <a:xfrm>
            <a:off x="521776" y="2659272"/>
            <a:ext cx="111484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Implicit</a:t>
            </a:r>
            <a:r>
              <a:rPr lang="zh-CN" altLang="en-US" sz="7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CN" sz="7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Receiver</a:t>
            </a:r>
            <a:endParaRPr lang="en-US" sz="7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81012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55EF2-01A9-CF27-ECDE-59460968D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4D5A2D-0DFB-1AD1-D87E-F4E5A80B3AD4}"/>
              </a:ext>
            </a:extLst>
          </p:cNvPr>
          <p:cNvSpPr txBox="1"/>
          <p:nvPr/>
        </p:nvSpPr>
        <p:spPr>
          <a:xfrm>
            <a:off x="862738" y="955121"/>
            <a:ext cx="104975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</a:p>
          <a:p>
            <a:endParaRPr lang="en-US" sz="2800" dirty="0">
              <a:solidFill>
                <a:srgbClr val="C77DBB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>
                <a:solidFill>
                  <a:srgbClr val="C77DBB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56A8F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sOuter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(block: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block()</a:t>
            </a:r>
            <a:b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8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b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8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  <a:b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lang="en-US" sz="28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56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Word"/>
      </p:transition>
    </mc:Choice>
    <mc:Fallback xmlns="">
      <p:transition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340BD-BF54-9BF5-908F-C7DE886F5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F7A434C-8DBE-DC64-37BE-01FB0C58137A}"/>
              </a:ext>
            </a:extLst>
          </p:cNvPr>
          <p:cNvSpPr txBox="1"/>
          <p:nvPr/>
        </p:nvSpPr>
        <p:spPr>
          <a:xfrm>
            <a:off x="862738" y="955121"/>
            <a:ext cx="104975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</a:p>
          <a:p>
            <a:endParaRPr lang="en-US" sz="2800" dirty="0">
              <a:solidFill>
                <a:srgbClr val="C77DBB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>
                <a:solidFill>
                  <a:srgbClr val="C77DBB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56A8F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sOuter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(block: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block()</a:t>
            </a:r>
            <a:b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8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multiplier.</a:t>
            </a:r>
            <a:r>
              <a:rPr lang="en-US" sz="2800" dirty="0" err="1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sOuter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8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  <a:b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8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8339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916E5-DFF2-0CEC-FC8C-8CDE19957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8A26546-19F7-D703-1D2D-33AABAA70F6E}"/>
              </a:ext>
            </a:extLst>
          </p:cNvPr>
          <p:cNvSpPr txBox="1"/>
          <p:nvPr/>
        </p:nvSpPr>
        <p:spPr>
          <a:xfrm>
            <a:off x="862738" y="955121"/>
            <a:ext cx="104975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</a:p>
          <a:p>
            <a:endParaRPr lang="en-US" sz="2800" dirty="0">
              <a:solidFill>
                <a:srgbClr val="C77DBB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>
                <a:solidFill>
                  <a:srgbClr val="C77DBB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56A8F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sOuter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(block: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block()</a:t>
            </a:r>
            <a:b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8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multiplier.</a:t>
            </a:r>
            <a:r>
              <a:rPr lang="en-US" sz="2800" dirty="0" err="1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sOuter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8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  <a:b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8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88488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AD48EF-A70D-11F1-A106-3B156392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3D9E89-8C69-4480-9480-CD17B7F7A7C8}"/>
              </a:ext>
            </a:extLst>
          </p:cNvPr>
          <p:cNvSpPr txBox="1"/>
          <p:nvPr/>
        </p:nvSpPr>
        <p:spPr>
          <a:xfrm>
            <a:off x="862738" y="955121"/>
            <a:ext cx="104975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</a:p>
          <a:p>
            <a:endParaRPr lang="en-US" sz="2800" dirty="0">
              <a:solidFill>
                <a:srgbClr val="C77DBB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>
                <a:solidFill>
                  <a:srgbClr val="C77DBB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56A8F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sOuter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(block: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block()</a:t>
            </a:r>
            <a:b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8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multiplier.</a:t>
            </a:r>
            <a:r>
              <a:rPr lang="en-US" sz="28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8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  <a:b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8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9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0AA2A7-6C95-C690-1403-497B4B5DA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2C75A5-79F6-BC03-12E9-2DAED1A0D3C2}"/>
              </a:ext>
            </a:extLst>
          </p:cNvPr>
          <p:cNvSpPr txBox="1"/>
          <p:nvPr/>
        </p:nvSpPr>
        <p:spPr>
          <a:xfrm>
            <a:off x="862738" y="955121"/>
            <a:ext cx="104975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Int = 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Int.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=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 </a:t>
            </a:r>
            <a:r>
              <a:rPr lang="en-US" sz="28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</a:p>
          <a:p>
            <a:endParaRPr lang="en-US" sz="2800" dirty="0">
              <a:solidFill>
                <a:srgbClr val="C77DBB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>
                <a:solidFill>
                  <a:srgbClr val="C77DBB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800" dirty="0" err="1">
                <a:solidFill>
                  <a:srgbClr val="56A8F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sz="28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sOuter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(block: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Unit) {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block()</a:t>
            </a:r>
            <a:b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8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8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28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multiplier = </a:t>
            </a:r>
            <a:r>
              <a:rPr lang="en-US" sz="28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IntMultiplier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8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with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(multiplier) </a:t>
            </a: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8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println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8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28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multiply</a:t>
            </a:r>
            <a:r>
              <a:rPr lang="en-US" sz="28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  <a:b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8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3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0E7ED-0B47-2F15-A51C-2539D97E4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605D082-E4E9-EDB3-DE2B-F1D7A2B2C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0"/>
            <a:ext cx="7986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25339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BAAE0-219E-E50E-B79B-3E555DF4E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5B996-972F-7B0F-BA9F-C3C1AF1D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7" y="162731"/>
            <a:ext cx="10946906" cy="600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36961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B0EDDE-6637-1AB6-C330-F641D7E9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D31E5F-993D-1ED8-A61E-EB43FB938DC6}"/>
              </a:ext>
            </a:extLst>
          </p:cNvPr>
          <p:cNvSpPr txBox="1"/>
          <p:nvPr/>
        </p:nvSpPr>
        <p:spPr>
          <a:xfrm>
            <a:off x="583769" y="1699040"/>
            <a:ext cx="11024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4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4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4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4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69285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464867-43B3-3BF4-E6E9-0A58C43B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2614A02-BB96-C652-57A8-B6D253FCC6FE}"/>
              </a:ext>
            </a:extLst>
          </p:cNvPr>
          <p:cNvSpPr txBox="1"/>
          <p:nvPr/>
        </p:nvSpPr>
        <p:spPr>
          <a:xfrm>
            <a:off x="583769" y="1699040"/>
            <a:ext cx="11024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40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4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2400" dirty="0">
              <a:solidFill>
                <a:srgbClr val="6BB38A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4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4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4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4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4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7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6929E-2BF8-F4C8-53D8-2C43CF68D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FE795C-4029-EE82-6AB9-540BCB79A7AD}"/>
              </a:ext>
            </a:extLst>
          </p:cNvPr>
          <p:cNvSpPr txBox="1"/>
          <p:nvPr/>
        </p:nvSpPr>
        <p:spPr>
          <a:xfrm>
            <a:off x="583769" y="141910"/>
            <a:ext cx="110244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FF000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2000" dirty="0">
              <a:solidFill>
                <a:srgbClr val="6BB38A">
                  <a:alpha val="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0C81D-45C4-4664-3FDD-4E8407B1BD07}"/>
              </a:ext>
            </a:extLst>
          </p:cNvPr>
          <p:cNvSpPr txBox="1"/>
          <p:nvPr/>
        </p:nvSpPr>
        <p:spPr>
          <a:xfrm>
            <a:off x="583769" y="1663221"/>
            <a:ext cx="110244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inline fun </a:t>
            </a:r>
            <a:r>
              <a:rPr lang="en-US" sz="20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modifier: Modifier = Modifier,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horizontalArrangement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Arrangement.Horizontal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Start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verticalAlignment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Top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content: </a:t>
            </a: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 ... }</a:t>
            </a:r>
          </a:p>
        </p:txBody>
      </p:sp>
    </p:spTree>
    <p:extLst>
      <p:ext uri="{BB962C8B-B14F-4D97-AF65-F5344CB8AC3E}">
        <p14:creationId xmlns:p14="http://schemas.microsoft.com/office/powerpoint/2010/main" val="182635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85145-577B-2D6A-9AD0-F180DC08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FD7AFF9-1506-2E07-CF3A-1D2D8FD32FE4}"/>
              </a:ext>
            </a:extLst>
          </p:cNvPr>
          <p:cNvSpPr txBox="1"/>
          <p:nvPr/>
        </p:nvSpPr>
        <p:spPr>
          <a:xfrm>
            <a:off x="661261" y="382012"/>
            <a:ext cx="1086947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User {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zh-CN" alt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private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String 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lang="en-US" sz="3200" dirty="0">
              <a:solidFill>
                <a:srgbClr val="56A8F5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User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(String name)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name;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}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endParaRPr lang="en-US" sz="3200" dirty="0">
              <a:solidFill>
                <a:srgbClr val="CF8E6D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32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7ED7E1-BE9B-0E21-4401-2B7B2396A88F}"/>
              </a:ext>
            </a:extLst>
          </p:cNvPr>
          <p:cNvSpPr txBox="1"/>
          <p:nvPr/>
        </p:nvSpPr>
        <p:spPr>
          <a:xfrm>
            <a:off x="1141708" y="3796628"/>
            <a:ext cx="102805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lang="en-US" sz="3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getName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8342785"/>
      </p:ext>
    </p:extLst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0F55C6-8FC1-FF9B-62AC-993B2182A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36E1555-9D1E-C283-F541-F6F8E0DD886A}"/>
              </a:ext>
            </a:extLst>
          </p:cNvPr>
          <p:cNvSpPr txBox="1"/>
          <p:nvPr/>
        </p:nvSpPr>
        <p:spPr>
          <a:xfrm>
            <a:off x="583769" y="141910"/>
            <a:ext cx="110244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FF000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2000" dirty="0">
              <a:solidFill>
                <a:srgbClr val="6BB38A">
                  <a:alpha val="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70DA1-351E-88AE-391A-AAD658FDA890}"/>
              </a:ext>
            </a:extLst>
          </p:cNvPr>
          <p:cNvSpPr txBox="1"/>
          <p:nvPr/>
        </p:nvSpPr>
        <p:spPr>
          <a:xfrm>
            <a:off x="583769" y="1663221"/>
            <a:ext cx="110244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</a:t>
            </a:r>
            <a:b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inline fun </a:t>
            </a:r>
            <a:r>
              <a:rPr lang="en-US" sz="2000" dirty="0">
                <a:solidFill>
                  <a:srgbClr val="56A8F5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modifier: Modifier = Modifier,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horizontalArrangement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Arrangement.Horizontal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Start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verticalAlignment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Top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content: </a:t>
            </a: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 ... }</a:t>
            </a:r>
          </a:p>
        </p:txBody>
      </p:sp>
    </p:spTree>
    <p:extLst>
      <p:ext uri="{BB962C8B-B14F-4D97-AF65-F5344CB8AC3E}">
        <p14:creationId xmlns:p14="http://schemas.microsoft.com/office/powerpoint/2010/main" val="263143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40A328-B448-8930-2F5D-DB0005DCC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4F94A08-88EA-7DE8-FC60-1B1386B0DBAB}"/>
              </a:ext>
            </a:extLst>
          </p:cNvPr>
          <p:cNvSpPr txBox="1"/>
          <p:nvPr/>
        </p:nvSpPr>
        <p:spPr>
          <a:xfrm>
            <a:off x="583769" y="141910"/>
            <a:ext cx="110244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FF000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2000" dirty="0">
              <a:solidFill>
                <a:srgbClr val="6BB38A">
                  <a:alpha val="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2BD06-C9FE-A0CF-94BF-38F8BB0B7F60}"/>
              </a:ext>
            </a:extLst>
          </p:cNvPr>
          <p:cNvSpPr txBox="1"/>
          <p:nvPr/>
        </p:nvSpPr>
        <p:spPr>
          <a:xfrm>
            <a:off x="583769" y="1663221"/>
            <a:ext cx="110244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</a:t>
            </a:r>
            <a:b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inline fun </a:t>
            </a:r>
            <a:r>
              <a:rPr lang="en-US" sz="2000" dirty="0">
                <a:solidFill>
                  <a:srgbClr val="56A8F5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modifier: Modifier = Modifier,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horizontalArrangement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Arrangement.Horizontal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Start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verticalAlignment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Top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content: </a:t>
            </a: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 ... }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F8384D-275B-AA3C-B730-CA82E0002FF1}"/>
              </a:ext>
            </a:extLst>
          </p:cNvPr>
          <p:cNvSpPr/>
          <p:nvPr/>
        </p:nvSpPr>
        <p:spPr>
          <a:xfrm>
            <a:off x="4404789" y="3218719"/>
            <a:ext cx="1332623" cy="348844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7979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157E6-6438-4DAE-C03B-60D34F6D5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7B85A0-C6FF-8AF6-F360-F5413C331374}"/>
              </a:ext>
            </a:extLst>
          </p:cNvPr>
          <p:cNvSpPr txBox="1"/>
          <p:nvPr/>
        </p:nvSpPr>
        <p:spPr>
          <a:xfrm>
            <a:off x="583769" y="141910"/>
            <a:ext cx="110244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FF000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2000" dirty="0">
              <a:solidFill>
                <a:srgbClr val="6BB38A">
                  <a:alpha val="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A7EE9-0C01-350F-5615-FA1BDF974C63}"/>
              </a:ext>
            </a:extLst>
          </p:cNvPr>
          <p:cNvSpPr txBox="1"/>
          <p:nvPr/>
        </p:nvSpPr>
        <p:spPr>
          <a:xfrm>
            <a:off x="583769" y="1663221"/>
            <a:ext cx="110244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</a:t>
            </a:r>
            <a:b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inline fun </a:t>
            </a:r>
            <a:r>
              <a:rPr lang="en-US" sz="2000" dirty="0">
                <a:solidFill>
                  <a:srgbClr val="56A8F5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modifier: Modifier = Modifier,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horizontalArrangement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Arrangement.Horizontal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Start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verticalAlignment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Top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content: </a:t>
            </a: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 ... }</a:t>
            </a:r>
          </a:p>
          <a:p>
            <a:endParaRPr lang="en-US" sz="2000" dirty="0">
              <a:solidFill>
                <a:srgbClr val="BCBEC4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...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B0EDDE-6637-1AB6-C330-F641D7E9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D31E5F-993D-1ED8-A61E-EB43FB938DC6}"/>
              </a:ext>
            </a:extLst>
          </p:cNvPr>
          <p:cNvSpPr txBox="1"/>
          <p:nvPr/>
        </p:nvSpPr>
        <p:spPr>
          <a:xfrm>
            <a:off x="583769" y="1699040"/>
            <a:ext cx="11024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400" dirty="0" err="1">
                <a:solidFill>
                  <a:srgbClr val="FF000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4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400" dirty="0" err="1">
                <a:solidFill>
                  <a:srgbClr val="C77DB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4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4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4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4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4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4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35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6D737E-6CE6-2004-687E-F6B91102F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9D6B42C-778D-6339-34EE-FEBBCA5E2571}"/>
              </a:ext>
            </a:extLst>
          </p:cNvPr>
          <p:cNvSpPr txBox="1"/>
          <p:nvPr/>
        </p:nvSpPr>
        <p:spPr>
          <a:xfrm>
            <a:off x="583769" y="1699040"/>
            <a:ext cx="110244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40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4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4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4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4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4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4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4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5718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1B83D3-0B16-2576-B664-51D741BE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0242BC-2A47-1BF4-F43F-8F5DAAE40C92}"/>
              </a:ext>
            </a:extLst>
          </p:cNvPr>
          <p:cNvSpPr txBox="1"/>
          <p:nvPr/>
        </p:nvSpPr>
        <p:spPr>
          <a:xfrm>
            <a:off x="521776" y="2659272"/>
            <a:ext cx="111484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Implicit</a:t>
            </a:r>
            <a:r>
              <a:rPr lang="zh-CN" altLang="en-US" sz="7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CN" sz="7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Receiver</a:t>
            </a:r>
            <a:endParaRPr lang="en-US" sz="7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084307"/>
      </p:ext>
    </p:extLst>
  </p:cSld>
  <p:clrMapOvr>
    <a:masterClrMapping/>
  </p:clrMapOvr>
  <p:transition>
    <p:push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128F5-4433-D967-0F35-E78AAA08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BED892-08AC-067D-09BB-1A01B92F2BC7}"/>
              </a:ext>
            </a:extLst>
          </p:cNvPr>
          <p:cNvSpPr txBox="1"/>
          <p:nvPr/>
        </p:nvSpPr>
        <p:spPr>
          <a:xfrm>
            <a:off x="521776" y="2659272"/>
            <a:ext cx="111484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altLang="zh-CN" sz="7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DslMarker</a:t>
            </a:r>
            <a:endParaRPr lang="en-US" sz="7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610336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6D737E-6CE6-2004-687E-F6B91102F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9D6B42C-778D-6339-34EE-FEBBCA5E2571}"/>
              </a:ext>
            </a:extLst>
          </p:cNvPr>
          <p:cNvSpPr txBox="1"/>
          <p:nvPr/>
        </p:nvSpPr>
        <p:spPr>
          <a:xfrm>
            <a:off x="583769" y="1699040"/>
            <a:ext cx="1102446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926917"/>
      </p:ext>
    </p:extLst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FF354F-6D12-D12E-CE3B-72CCBBF1A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B074199-595B-18FC-2446-D30DB356BC4D}"/>
              </a:ext>
            </a:extLst>
          </p:cNvPr>
          <p:cNvSpPr txBox="1"/>
          <p:nvPr/>
        </p:nvSpPr>
        <p:spPr>
          <a:xfrm>
            <a:off x="583769" y="1699040"/>
            <a:ext cx="11024462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23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D31E0-7460-58B2-9161-BA3D4700E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33CA706-5A96-9577-F6FA-113FCBCE6C00}"/>
              </a:ext>
            </a:extLst>
          </p:cNvPr>
          <p:cNvSpPr txBox="1"/>
          <p:nvPr/>
        </p:nvSpPr>
        <p:spPr>
          <a:xfrm>
            <a:off x="583769" y="1699040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3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lang="en-US" sz="2300" b="1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18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E1194-C800-003A-55F8-C0BB22C9B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2722DF-3BC8-5D25-4954-324AC5B19D5E}"/>
              </a:ext>
            </a:extLst>
          </p:cNvPr>
          <p:cNvSpPr txBox="1"/>
          <p:nvPr/>
        </p:nvSpPr>
        <p:spPr>
          <a:xfrm>
            <a:off x="955729" y="1691180"/>
            <a:ext cx="1028054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</a:t>
            </a: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lang="en-US" sz="5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getName</a:t>
            </a: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5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lang="en-US" sz="5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</a:t>
            </a:r>
            <a:r>
              <a:rPr lang="en-US" sz="5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5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053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3FC847-CC09-86B9-FD29-F05071AD2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40F3B47-59DA-CF87-3051-2D0928AAB25D}"/>
              </a:ext>
            </a:extLst>
          </p:cNvPr>
          <p:cNvSpPr txBox="1"/>
          <p:nvPr/>
        </p:nvSpPr>
        <p:spPr>
          <a:xfrm>
            <a:off x="583769" y="1699040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3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53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5E763-4154-E61B-253A-759FEB9DE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50FD9FB-97B7-F625-4854-BDD645D29A8E}"/>
              </a:ext>
            </a:extLst>
          </p:cNvPr>
          <p:cNvSpPr txBox="1"/>
          <p:nvPr/>
        </p:nvSpPr>
        <p:spPr>
          <a:xfrm>
            <a:off x="583769" y="1699040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3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5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7B903-79F7-37C7-6764-1D297C3B9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DB610E0-4B46-6AFA-DF71-F022AFF59971}"/>
              </a:ext>
            </a:extLst>
          </p:cNvPr>
          <p:cNvSpPr txBox="1"/>
          <p:nvPr/>
        </p:nvSpPr>
        <p:spPr>
          <a:xfrm>
            <a:off x="583769" y="1699040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3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1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D31E0-7460-58B2-9161-BA3D4700E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33CA706-5A96-9577-F6FA-113FCBCE6C00}"/>
              </a:ext>
            </a:extLst>
          </p:cNvPr>
          <p:cNvSpPr txBox="1"/>
          <p:nvPr/>
        </p:nvSpPr>
        <p:spPr>
          <a:xfrm>
            <a:off x="583769" y="1699040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3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lang="en-US" sz="2300" b="1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88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57919-037F-881A-1C35-7AA3DFD6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3F30C7B-5375-AA20-942B-42CD8188919C}"/>
              </a:ext>
            </a:extLst>
          </p:cNvPr>
          <p:cNvSpPr txBox="1"/>
          <p:nvPr/>
        </p:nvSpPr>
        <p:spPr>
          <a:xfrm>
            <a:off x="583769" y="1699040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3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79C76-9B7D-AAE2-CC94-617A1CD8015F}"/>
              </a:ext>
            </a:extLst>
          </p:cNvPr>
          <p:cNvSpPr txBox="1"/>
          <p:nvPr/>
        </p:nvSpPr>
        <p:spPr>
          <a:xfrm>
            <a:off x="583769" y="4149747"/>
            <a:ext cx="1102446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B3AE6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</a:t>
            </a:r>
            <a:br>
              <a:rPr lang="en-US" sz="2300" dirty="0">
                <a:solidFill>
                  <a:srgbClr val="B3AE6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inline fun </a:t>
            </a:r>
            <a:r>
              <a:rPr lang="en-US" sz="2300" dirty="0">
                <a:solidFill>
                  <a:srgbClr val="56A8F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modifier: Modifier = Modifier,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horizontalArrangement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Arrangement.Horizontal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</a:t>
            </a:r>
            <a:r>
              <a:rPr lang="en-US" sz="2300" dirty="0" err="1">
                <a:solidFill>
                  <a:srgbClr val="C77DB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Start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verticalAlignment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Top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content: </a:t>
            </a:r>
            <a:r>
              <a:rPr lang="en-US" sz="2300" dirty="0">
                <a:solidFill>
                  <a:srgbClr val="B3AE6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 ... }</a:t>
            </a:r>
            <a:endParaRPr lang="en-CN" sz="2300" dirty="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8FD46-0609-DAE3-1D05-17CE3169E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B099EA-AF31-4262-BADB-9B9119FD0BAA}"/>
              </a:ext>
            </a:extLst>
          </p:cNvPr>
          <p:cNvSpPr txBox="1"/>
          <p:nvPr/>
        </p:nvSpPr>
        <p:spPr>
          <a:xfrm>
            <a:off x="583769" y="408122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3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>
                  <a:alpha val="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41621-A983-7918-6ADC-462353910C3C}"/>
              </a:ext>
            </a:extLst>
          </p:cNvPr>
          <p:cNvSpPr txBox="1"/>
          <p:nvPr/>
        </p:nvSpPr>
        <p:spPr>
          <a:xfrm>
            <a:off x="583769" y="2858829"/>
            <a:ext cx="1102446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</a:t>
            </a:r>
            <a:br>
              <a:rPr lang="en-US" sz="23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inline fun </a:t>
            </a:r>
            <a:r>
              <a:rPr lang="en-US" sz="23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modifier: Modifier = Modifier,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horizontalArrangement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Arrangement.Horizontal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Start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verticalAlignment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Top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content: </a:t>
            </a:r>
            <a:r>
              <a:rPr lang="en-US" sz="23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 ...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56DB0-78DC-A8E0-1387-F61C103F1D22}"/>
              </a:ext>
            </a:extLst>
          </p:cNvPr>
          <p:cNvSpPr txBox="1"/>
          <p:nvPr/>
        </p:nvSpPr>
        <p:spPr>
          <a:xfrm>
            <a:off x="583769" y="6014406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300" dirty="0">
                <a:solidFill>
                  <a:srgbClr val="B3AE6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3AE6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3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dirty="0" err="1">
                <a:solidFill>
                  <a:srgbClr val="56A8F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300" dirty="0">
              <a:solidFill>
                <a:srgbClr val="BCBEC4">
                  <a:alpha val="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00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1D3BA-EAD8-9227-3805-70BB154FF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F906D71-05E6-1A6D-85C0-C4DB280D4C95}"/>
              </a:ext>
            </a:extLst>
          </p:cNvPr>
          <p:cNvSpPr txBox="1"/>
          <p:nvPr/>
        </p:nvSpPr>
        <p:spPr>
          <a:xfrm>
            <a:off x="583769" y="408122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3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>
                  <a:alpha val="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F24600-CE9B-8F72-D27B-45C90BD38CC2}"/>
              </a:ext>
            </a:extLst>
          </p:cNvPr>
          <p:cNvSpPr txBox="1"/>
          <p:nvPr/>
        </p:nvSpPr>
        <p:spPr>
          <a:xfrm>
            <a:off x="-10440693" y="2858829"/>
            <a:ext cx="1102446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B3AE6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</a:t>
            </a:r>
            <a:br>
              <a:rPr lang="en-US" sz="2300" dirty="0">
                <a:solidFill>
                  <a:srgbClr val="B3AE6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inline fun </a:t>
            </a:r>
            <a:r>
              <a:rPr lang="en-US" sz="2300" dirty="0">
                <a:solidFill>
                  <a:srgbClr val="56A8F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modifier: Modifier = Modifier,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horizontalArrangement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Arrangement.Horizontal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</a:t>
            </a:r>
            <a:r>
              <a:rPr lang="en-US" sz="2300" dirty="0" err="1">
                <a:solidFill>
                  <a:srgbClr val="C77DB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Start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verticalAlignment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Top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content: </a:t>
            </a:r>
            <a:r>
              <a:rPr lang="en-US" sz="2300" dirty="0">
                <a:solidFill>
                  <a:srgbClr val="B3AE6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 ...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4A61B-264C-3FC5-01AD-4688341D6BCB}"/>
              </a:ext>
            </a:extLst>
          </p:cNvPr>
          <p:cNvSpPr txBox="1"/>
          <p:nvPr/>
        </p:nvSpPr>
        <p:spPr>
          <a:xfrm>
            <a:off x="583769" y="2858829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3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3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3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77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39300-57E5-946B-D4F7-B73AC520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2F98568-6B89-5DE6-C794-217E455802E0}"/>
              </a:ext>
            </a:extLst>
          </p:cNvPr>
          <p:cNvSpPr txBox="1"/>
          <p:nvPr/>
        </p:nvSpPr>
        <p:spPr>
          <a:xfrm>
            <a:off x="583769" y="408122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3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>
                  <a:alpha val="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150096-5AA2-0CDC-6288-D4F49BAA3A0C}"/>
              </a:ext>
            </a:extLst>
          </p:cNvPr>
          <p:cNvSpPr txBox="1"/>
          <p:nvPr/>
        </p:nvSpPr>
        <p:spPr>
          <a:xfrm>
            <a:off x="-11311332" y="2858829"/>
            <a:ext cx="1102446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B3AE6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</a:t>
            </a:r>
            <a:br>
              <a:rPr lang="en-US" sz="2300" dirty="0">
                <a:solidFill>
                  <a:srgbClr val="B3AE6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inline fun </a:t>
            </a:r>
            <a:r>
              <a:rPr lang="en-US" sz="2300" dirty="0">
                <a:solidFill>
                  <a:srgbClr val="56A8F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modifier: Modifier = Modifier,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horizontalArrangement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Arrangement.Horizontal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Arrangement.</a:t>
            </a:r>
            <a:r>
              <a:rPr lang="en-US" sz="2300" dirty="0" err="1">
                <a:solidFill>
                  <a:srgbClr val="C77DB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Start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verticalAlignment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Top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content: </a:t>
            </a:r>
            <a:r>
              <a:rPr lang="en-US" sz="2300" dirty="0">
                <a:solidFill>
                  <a:srgbClr val="B3AE60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@Composable </a:t>
            </a:r>
            <a:r>
              <a:rPr lang="en-US" sz="23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.() -&gt; Unit</a:t>
            </a:r>
            <a:b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 ...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6B9C2-F90C-C857-0C6B-C7AD1C3D6206}"/>
              </a:ext>
            </a:extLst>
          </p:cNvPr>
          <p:cNvSpPr txBox="1"/>
          <p:nvPr/>
        </p:nvSpPr>
        <p:spPr>
          <a:xfrm>
            <a:off x="583769" y="2858829"/>
            <a:ext cx="11024462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3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3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3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3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3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3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0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105B24-B152-198F-CBF9-26EFFF4E9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AE4872-5CC9-5927-E764-AD9E5148F391}"/>
              </a:ext>
            </a:extLst>
          </p:cNvPr>
          <p:cNvSpPr txBox="1"/>
          <p:nvPr/>
        </p:nvSpPr>
        <p:spPr>
          <a:xfrm>
            <a:off x="583769" y="408122"/>
            <a:ext cx="1102446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57AAF7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3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3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i="1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3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3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3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3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300" dirty="0">
              <a:solidFill>
                <a:srgbClr val="BCBEC4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A1F9B-1AD2-5B11-7993-B59D0C9FD211}"/>
              </a:ext>
            </a:extLst>
          </p:cNvPr>
          <p:cNvSpPr txBox="1"/>
          <p:nvPr/>
        </p:nvSpPr>
        <p:spPr>
          <a:xfrm>
            <a:off x="583769" y="2858829"/>
            <a:ext cx="11024462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300" dirty="0" err="1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300" dirty="0">
              <a:solidFill>
                <a:srgbClr val="CF8E6D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3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3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3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3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3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3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300" dirty="0" err="1">
                <a:solidFill>
                  <a:srgbClr val="56A8F5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3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3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3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8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3D65A6-3370-EDB6-3CDE-D853712F6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23CA3E3-7EA6-F8DE-8E6C-79ACFBAEA43D}"/>
              </a:ext>
            </a:extLst>
          </p:cNvPr>
          <p:cNvSpPr txBox="1"/>
          <p:nvPr/>
        </p:nvSpPr>
        <p:spPr>
          <a:xfrm>
            <a:off x="583769" y="408122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A67F6-C0E4-B855-2E1D-1F003DAEC331}"/>
              </a:ext>
            </a:extLst>
          </p:cNvPr>
          <p:cNvSpPr txBox="1"/>
          <p:nvPr/>
        </p:nvSpPr>
        <p:spPr>
          <a:xfrm>
            <a:off x="583769" y="2509206"/>
            <a:ext cx="110244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978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E99AA-8F88-346F-C5E5-4AB7408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9D7480-E959-5166-B127-1EDDAA6A96EF}"/>
              </a:ext>
            </a:extLst>
          </p:cNvPr>
          <p:cNvSpPr txBox="1"/>
          <p:nvPr/>
        </p:nvSpPr>
        <p:spPr>
          <a:xfrm>
            <a:off x="955729" y="1691180"/>
            <a:ext cx="1028054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</a:t>
            </a: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lang="en-US" sz="5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getName</a:t>
            </a: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5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return </a:t>
            </a:r>
            <a:r>
              <a:rPr lang="en-US" sz="5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188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71243D-9D64-E22E-2915-526B5DE97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AF7806-4938-C035-3BF1-63554FFB6786}"/>
              </a:ext>
            </a:extLst>
          </p:cNvPr>
          <p:cNvSpPr txBox="1"/>
          <p:nvPr/>
        </p:nvSpPr>
        <p:spPr>
          <a:xfrm>
            <a:off x="583769" y="408122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6390B-8C6D-12A6-647D-C658307DF9A1}"/>
              </a:ext>
            </a:extLst>
          </p:cNvPr>
          <p:cNvSpPr txBox="1"/>
          <p:nvPr/>
        </p:nvSpPr>
        <p:spPr>
          <a:xfrm>
            <a:off x="583769" y="2509206"/>
            <a:ext cx="110244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74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70AC4C-874F-7E69-08F8-D71DD1E0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51E32F0-E7A3-114D-6CC9-FA4D70DAAC1F}"/>
              </a:ext>
            </a:extLst>
          </p:cNvPr>
          <p:cNvSpPr txBox="1"/>
          <p:nvPr/>
        </p:nvSpPr>
        <p:spPr>
          <a:xfrm>
            <a:off x="583769" y="408122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FF000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DF78C-1124-C99E-D7DF-049B6EE9AB6B}"/>
              </a:ext>
            </a:extLst>
          </p:cNvPr>
          <p:cNvSpPr txBox="1"/>
          <p:nvPr/>
        </p:nvSpPr>
        <p:spPr>
          <a:xfrm>
            <a:off x="583769" y="2509206"/>
            <a:ext cx="110244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244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2C59D-7B7E-97AB-1C4E-19115BB51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F7AAC0-CBA8-42CB-4955-906E5A283CB5}"/>
              </a:ext>
            </a:extLst>
          </p:cNvPr>
          <p:cNvSpPr txBox="1"/>
          <p:nvPr/>
        </p:nvSpPr>
        <p:spPr>
          <a:xfrm>
            <a:off x="583769" y="408122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FF000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DA210-77A5-2BA2-B967-3AEF39740C53}"/>
              </a:ext>
            </a:extLst>
          </p:cNvPr>
          <p:cNvSpPr txBox="1"/>
          <p:nvPr/>
        </p:nvSpPr>
        <p:spPr>
          <a:xfrm>
            <a:off x="583769" y="2509206"/>
            <a:ext cx="110244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90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57C720-1EB3-F65E-78E6-EBA0B7288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EDF6EF-47FA-09B6-28C4-8AF9EC7EE442}"/>
              </a:ext>
            </a:extLst>
          </p:cNvPr>
          <p:cNvSpPr txBox="1"/>
          <p:nvPr/>
        </p:nvSpPr>
        <p:spPr>
          <a:xfrm>
            <a:off x="583769" y="408122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FF000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4D871-AC44-4BE6-3369-0B86780905EC}"/>
              </a:ext>
            </a:extLst>
          </p:cNvPr>
          <p:cNvSpPr txBox="1"/>
          <p:nvPr/>
        </p:nvSpPr>
        <p:spPr>
          <a:xfrm>
            <a:off x="583769" y="2509206"/>
            <a:ext cx="110244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375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BD388-3C6D-05E1-DB75-34D70025F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98BAFC-35C5-1E0B-BBAE-44CE84AE9372}"/>
              </a:ext>
            </a:extLst>
          </p:cNvPr>
          <p:cNvSpPr txBox="1"/>
          <p:nvPr/>
        </p:nvSpPr>
        <p:spPr>
          <a:xfrm>
            <a:off x="583769" y="408122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2BCBF-B5EC-0FB3-4D9A-9967AD0D4946}"/>
              </a:ext>
            </a:extLst>
          </p:cNvPr>
          <p:cNvSpPr txBox="1"/>
          <p:nvPr/>
        </p:nvSpPr>
        <p:spPr>
          <a:xfrm>
            <a:off x="583769" y="2509206"/>
            <a:ext cx="110244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333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B807C-1CBF-67BE-32C7-8E18FDF67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2C8F30-0525-E9BE-90E3-62747F995FFF}"/>
              </a:ext>
            </a:extLst>
          </p:cNvPr>
          <p:cNvSpPr txBox="1"/>
          <p:nvPr/>
        </p:nvSpPr>
        <p:spPr>
          <a:xfrm>
            <a:off x="583769" y="184006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7E212-081A-5255-B649-9ED9AEBA295B}"/>
              </a:ext>
            </a:extLst>
          </p:cNvPr>
          <p:cNvSpPr txBox="1"/>
          <p:nvPr/>
        </p:nvSpPr>
        <p:spPr>
          <a:xfrm>
            <a:off x="583769" y="2285090"/>
            <a:ext cx="110244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Alignment.Horizontal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892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DD3A08-EDDF-0D5E-B411-31E81229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3B8C461-FEAC-8DE9-6E48-EC8C05AC65AF}"/>
              </a:ext>
            </a:extLst>
          </p:cNvPr>
          <p:cNvSpPr txBox="1"/>
          <p:nvPr/>
        </p:nvSpPr>
        <p:spPr>
          <a:xfrm>
            <a:off x="583769" y="184006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FF000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D6F29-3B6A-17C2-2320-C15E83CC5CB7}"/>
              </a:ext>
            </a:extLst>
          </p:cNvPr>
          <p:cNvSpPr txBox="1"/>
          <p:nvPr/>
        </p:nvSpPr>
        <p:spPr>
          <a:xfrm>
            <a:off x="583769" y="2285090"/>
            <a:ext cx="110244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Alignment.Horizontal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51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ABA17-FB45-92EF-B318-00846F9EA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B3576B-6FB8-9A5A-AADE-92F8CFA0180B}"/>
              </a:ext>
            </a:extLst>
          </p:cNvPr>
          <p:cNvSpPr txBox="1"/>
          <p:nvPr/>
        </p:nvSpPr>
        <p:spPr>
          <a:xfrm>
            <a:off x="583769" y="184006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FF000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E71C5-636F-6695-5430-9982DF3BC377}"/>
              </a:ext>
            </a:extLst>
          </p:cNvPr>
          <p:cNvSpPr txBox="1"/>
          <p:nvPr/>
        </p:nvSpPr>
        <p:spPr>
          <a:xfrm>
            <a:off x="583769" y="2285090"/>
            <a:ext cx="110244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Vertical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>
                  <a:alpha val="2000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3AE60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Horizontal</a:t>
            </a:r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78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51A0B3-5FB0-9415-421B-A8B6C2CF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CC33E6-EF17-A072-2FEA-335EC217859D}"/>
              </a:ext>
            </a:extLst>
          </p:cNvPr>
          <p:cNvSpPr txBox="1"/>
          <p:nvPr/>
        </p:nvSpPr>
        <p:spPr>
          <a:xfrm>
            <a:off x="583769" y="184006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D362D-F656-0A38-E9CF-4E2F60079E0F}"/>
              </a:ext>
            </a:extLst>
          </p:cNvPr>
          <p:cNvSpPr txBox="1"/>
          <p:nvPr/>
        </p:nvSpPr>
        <p:spPr>
          <a:xfrm>
            <a:off x="583769" y="2285090"/>
            <a:ext cx="110244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Alignment.Horizontal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881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C25287-DC61-2A2F-ED74-818AE316E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A19C584-746B-1458-46FF-3C2009B9C528}"/>
              </a:ext>
            </a:extLst>
          </p:cNvPr>
          <p:cNvSpPr txBox="1"/>
          <p:nvPr/>
        </p:nvSpPr>
        <p:spPr>
          <a:xfrm>
            <a:off x="583769" y="184006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CenterHorizontally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6137A-B1C5-A360-64C2-7F27806F1D87}"/>
              </a:ext>
            </a:extLst>
          </p:cNvPr>
          <p:cNvSpPr txBox="1"/>
          <p:nvPr/>
        </p:nvSpPr>
        <p:spPr>
          <a:xfrm>
            <a:off x="583769" y="2285090"/>
            <a:ext cx="110244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Alignment.Horizontal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954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7C329-5082-FA70-C750-D0D019622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79DEF5-F55B-6D98-42D3-571FFD318606}"/>
              </a:ext>
            </a:extLst>
          </p:cNvPr>
          <p:cNvSpPr txBox="1"/>
          <p:nvPr/>
        </p:nvSpPr>
        <p:spPr>
          <a:xfrm>
            <a:off x="955729" y="288693"/>
            <a:ext cx="1028054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InnerClass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sz="3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innerMethod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32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32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}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291175"/>
      </p:ext>
    </p:extLst>
  </p:cSld>
  <p:clrMapOvr>
    <a:masterClrMapping/>
  </p:clrMapOvr>
  <p:transition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70A54B-9E10-5639-FA7B-FAB645DF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5E21DA-10EF-17FB-69A8-BF06935A18F0}"/>
              </a:ext>
            </a:extLst>
          </p:cNvPr>
          <p:cNvSpPr txBox="1"/>
          <p:nvPr/>
        </p:nvSpPr>
        <p:spPr>
          <a:xfrm>
            <a:off x="583769" y="184006"/>
            <a:ext cx="11024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CenterVertically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</a:p>
          <a:p>
            <a:r>
              <a:rPr lang="en-US" sz="2000" dirty="0">
                <a:solidFill>
                  <a:srgbClr val="BCBEC4">
                    <a:alpha val="20000"/>
                  </a:srgb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b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2000" dirty="0">
                <a:solidFill>
                  <a:srgbClr val="6BB38A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"Hello"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i="1" dirty="0" err="1">
                <a:solidFill>
                  <a:srgbClr val="57AAF7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</a:t>
            </a:r>
            <a:r>
              <a:rPr lang="en-US" sz="20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CenterHorizontally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20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04CB4-F8E2-D4D2-4B82-5F23DFA802E7}"/>
              </a:ext>
            </a:extLst>
          </p:cNvPr>
          <p:cNvSpPr txBox="1"/>
          <p:nvPr/>
        </p:nvSpPr>
        <p:spPr>
          <a:xfrm>
            <a:off x="583769" y="2285090"/>
            <a:ext cx="110244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RowScope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  <a:b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Alignment.Vertical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20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20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2000" dirty="0">
              <a:solidFill>
                <a:srgbClr val="CF8E6D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ColumnScope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</a:t>
            </a:r>
            <a:r>
              <a:rPr lang="en-US" sz="20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fun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Modifier.</a:t>
            </a:r>
            <a:r>
              <a:rPr lang="en-US" sz="20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(alignment: </a:t>
            </a:r>
            <a:r>
              <a:rPr lang="en-US" sz="20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Alignment.Horizontal</a:t>
            </a:r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Modifier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  ...</a:t>
            </a:r>
          </a:p>
          <a:p>
            <a:r>
              <a:rPr lang="en-US" sz="20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151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0EE04E-B75B-EAEA-E3D5-F6D6ECEE7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F1BB6E-C734-1C74-41F1-E761A5764500}"/>
              </a:ext>
            </a:extLst>
          </p:cNvPr>
          <p:cNvSpPr txBox="1"/>
          <p:nvPr/>
        </p:nvSpPr>
        <p:spPr>
          <a:xfrm>
            <a:off x="3899647" y="2168643"/>
            <a:ext cx="4392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LayoutScopeMarker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3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Word"/>
      </p:transition>
    </mc:Choice>
    <mc:Fallback xmlns="">
      <p:transition advClick="0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96B064-B2E2-B693-C270-58997A3B6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22A1F6-DFC1-A7A5-4FF0-3BB8A224ADCD}"/>
              </a:ext>
            </a:extLst>
          </p:cNvPr>
          <p:cNvSpPr txBox="1"/>
          <p:nvPr/>
        </p:nvSpPr>
        <p:spPr>
          <a:xfrm>
            <a:off x="3845859" y="2168643"/>
            <a:ext cx="4392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b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ScopeMarker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62706-0E8A-9D39-2773-72222656E902}"/>
              </a:ext>
            </a:extLst>
          </p:cNvPr>
          <p:cNvSpPr txBox="1"/>
          <p:nvPr/>
        </p:nvSpPr>
        <p:spPr>
          <a:xfrm>
            <a:off x="3899647" y="2652758"/>
            <a:ext cx="20349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1583488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FF1BA6-C63C-3996-EE26-486D11F8D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35988E-792A-2672-DC6B-EC739B814114}"/>
              </a:ext>
            </a:extLst>
          </p:cNvPr>
          <p:cNvSpPr txBox="1"/>
          <p:nvPr/>
        </p:nvSpPr>
        <p:spPr>
          <a:xfrm>
            <a:off x="1699647" y="2168643"/>
            <a:ext cx="8792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32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DslMarker</a:t>
            </a:r>
            <a:b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annotation class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08597-3973-59F5-2495-21E746903D01}"/>
              </a:ext>
            </a:extLst>
          </p:cNvPr>
          <p:cNvSpPr txBox="1"/>
          <p:nvPr/>
        </p:nvSpPr>
        <p:spPr>
          <a:xfrm>
            <a:off x="5800165" y="2168643"/>
            <a:ext cx="4392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b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ScopeMarker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2DCC8-D9F1-66C7-4E82-097CFFC09EAD}"/>
              </a:ext>
            </a:extLst>
          </p:cNvPr>
          <p:cNvSpPr txBox="1"/>
          <p:nvPr/>
        </p:nvSpPr>
        <p:spPr>
          <a:xfrm>
            <a:off x="5853953" y="2652758"/>
            <a:ext cx="20349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Layout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103480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36F05F-365C-CC2E-EA98-3E4BC1813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460525B-F6EF-ADFC-F552-81C83828FCAA}"/>
              </a:ext>
            </a:extLst>
          </p:cNvPr>
          <p:cNvSpPr txBox="1"/>
          <p:nvPr/>
        </p:nvSpPr>
        <p:spPr>
          <a:xfrm>
            <a:off x="1699647" y="2168643"/>
            <a:ext cx="8792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32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DslMarker</a:t>
            </a:r>
            <a:b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annotation class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B183F-8CAE-B25E-481C-AE41119216D9}"/>
              </a:ext>
            </a:extLst>
          </p:cNvPr>
          <p:cNvSpPr txBox="1"/>
          <p:nvPr/>
        </p:nvSpPr>
        <p:spPr>
          <a:xfrm>
            <a:off x="5316071" y="2168643"/>
            <a:ext cx="4392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b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ScopeMarker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45558-4654-99AE-33EF-A2E59512F8ED}"/>
              </a:ext>
            </a:extLst>
          </p:cNvPr>
          <p:cNvSpPr txBox="1"/>
          <p:nvPr/>
        </p:nvSpPr>
        <p:spPr>
          <a:xfrm>
            <a:off x="5853953" y="2652758"/>
            <a:ext cx="20349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Lazy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237306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DB06B-E23D-32DE-109A-AAB838731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4293E7-3268-3AA0-BFEC-2F76F381E76F}"/>
              </a:ext>
            </a:extLst>
          </p:cNvPr>
          <p:cNvSpPr txBox="1"/>
          <p:nvPr/>
        </p:nvSpPr>
        <p:spPr>
          <a:xfrm>
            <a:off x="1699647" y="2168643"/>
            <a:ext cx="8792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32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DslMarker</a:t>
            </a:r>
            <a:b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annotation class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9C66C-5E58-0DB6-68E2-10AA1D3BB860}"/>
              </a:ext>
            </a:extLst>
          </p:cNvPr>
          <p:cNvSpPr txBox="1"/>
          <p:nvPr/>
        </p:nvSpPr>
        <p:spPr>
          <a:xfrm>
            <a:off x="5316071" y="2168643"/>
            <a:ext cx="43927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b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ScopeMarker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DDBFA-173D-1512-54AE-2135814FA1CC}"/>
              </a:ext>
            </a:extLst>
          </p:cNvPr>
          <p:cNvSpPr txBox="1"/>
          <p:nvPr/>
        </p:nvSpPr>
        <p:spPr>
          <a:xfrm>
            <a:off x="5853953" y="2652758"/>
            <a:ext cx="20349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Draw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2861448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128F5-4433-D967-0F35-E78AAA08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0BED892-08AC-067D-09BB-1A01B92F2BC7}"/>
              </a:ext>
            </a:extLst>
          </p:cNvPr>
          <p:cNvSpPr txBox="1"/>
          <p:nvPr/>
        </p:nvSpPr>
        <p:spPr>
          <a:xfrm>
            <a:off x="521776" y="2659272"/>
            <a:ext cx="111484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altLang="zh-CN" sz="7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DslMarker</a:t>
            </a:r>
            <a:endParaRPr lang="en-US" sz="7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400759"/>
      </p:ext>
    </p:extLst>
  </p:cSld>
  <p:clrMapOvr>
    <a:masterClrMapping/>
  </p:clrMapOvr>
  <p:transition>
    <p:push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A5D64-0A1D-9617-7DDC-343278C8D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CDB7DC-FCC7-DC9A-A99E-3C07F3F06622}"/>
              </a:ext>
            </a:extLst>
          </p:cNvPr>
          <p:cNvSpPr txBox="1"/>
          <p:nvPr/>
        </p:nvSpPr>
        <p:spPr>
          <a:xfrm>
            <a:off x="521776" y="2659272"/>
            <a:ext cx="111484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altLang="zh-CN" sz="7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BuilderInference</a:t>
            </a:r>
            <a:endParaRPr lang="en-US" sz="7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33508"/>
      </p:ext>
    </p:extLst>
  </p:cSld>
  <p:clrMapOvr>
    <a:masterClrMapping/>
  </p:clrMapOvr>
  <p:transition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D4EFC-2083-1511-C853-EA48AE6D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FB6FE0-1D16-8E44-C963-CA1A0E2B73F8}"/>
              </a:ext>
            </a:extLst>
          </p:cNvPr>
          <p:cNvSpPr txBox="1"/>
          <p:nvPr/>
        </p:nvSpPr>
        <p:spPr>
          <a:xfrm>
            <a:off x="4388427" y="2659272"/>
            <a:ext cx="341514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5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 }</a:t>
            </a:r>
            <a:endParaRPr lang="en-US" sz="5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110133"/>
      </p:ext>
    </p:extLst>
  </p:cSld>
  <p:clrMapOvr>
    <a:masterClrMapping/>
  </p:clrMapOvr>
  <p:transition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5594B7-5C8B-2BC2-AEE3-9BA74864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94B5F03-29EA-323B-7A15-05D910D61319}"/>
              </a:ext>
            </a:extLst>
          </p:cNvPr>
          <p:cNvSpPr txBox="1"/>
          <p:nvPr/>
        </p:nvSpPr>
        <p:spPr>
          <a:xfrm>
            <a:off x="4388427" y="1713700"/>
            <a:ext cx="341514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5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5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endParaRPr lang="en-US" sz="5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5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5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3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819114-7744-EF4F-378D-3C3F427DF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FAB1EAC-D862-C31B-1B8F-2C95869F8DA9}"/>
              </a:ext>
            </a:extLst>
          </p:cNvPr>
          <p:cNvSpPr txBox="1"/>
          <p:nvPr/>
        </p:nvSpPr>
        <p:spPr>
          <a:xfrm>
            <a:off x="955729" y="288693"/>
            <a:ext cx="1028054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lang="en-US" sz="32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</a:t>
            </a: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InnerClass</a:t>
            </a: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3200" dirty="0">
                <a:solidFill>
                  <a:srgbClr val="CF8E6D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sz="3200" dirty="0" err="1">
                <a:solidFill>
                  <a:srgbClr val="56A8F5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innerMethod</a:t>
            </a: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32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3200" i="1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32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32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3200" i="1" dirty="0" err="1">
                <a:solidFill>
                  <a:srgbClr val="C77DBB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3200" dirty="0" err="1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}</a:t>
            </a:r>
            <a:b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>
                    <a:alpha val="2000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858830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3BB263-0AF3-27CB-355D-167EF7CB9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EB48725-06B9-FD9E-0B11-F085FC3BD1D3}"/>
              </a:ext>
            </a:extLst>
          </p:cNvPr>
          <p:cNvSpPr txBox="1"/>
          <p:nvPr/>
        </p:nvSpPr>
        <p:spPr>
          <a:xfrm>
            <a:off x="3585983" y="1973471"/>
            <a:ext cx="51862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74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5584E-768C-FF5D-AC5F-E84C6FD4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BF00199-78E7-0562-747C-EF0C901363E5}"/>
              </a:ext>
            </a:extLst>
          </p:cNvPr>
          <p:cNvSpPr/>
          <p:nvPr/>
        </p:nvSpPr>
        <p:spPr>
          <a:xfrm>
            <a:off x="4333008" y="1911125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8ADDA-EA6D-DF49-B89B-3436ED842492}"/>
              </a:ext>
            </a:extLst>
          </p:cNvPr>
          <p:cNvSpPr txBox="1"/>
          <p:nvPr/>
        </p:nvSpPr>
        <p:spPr>
          <a:xfrm>
            <a:off x="779319" y="1973471"/>
            <a:ext cx="10764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9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5584E-768C-FF5D-AC5F-E84C6FD4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BF00199-78E7-0562-747C-EF0C901363E5}"/>
              </a:ext>
            </a:extLst>
          </p:cNvPr>
          <p:cNvSpPr/>
          <p:nvPr/>
        </p:nvSpPr>
        <p:spPr>
          <a:xfrm>
            <a:off x="4333008" y="1911125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8ADDA-EA6D-DF49-B89B-3436ED842492}"/>
              </a:ext>
            </a:extLst>
          </p:cNvPr>
          <p:cNvSpPr txBox="1"/>
          <p:nvPr/>
        </p:nvSpPr>
        <p:spPr>
          <a:xfrm>
            <a:off x="779319" y="1973471"/>
            <a:ext cx="10764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03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A13BE1-251A-CFEC-74A6-703D2347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266BF72-42A8-DB95-0504-D788038F6E79}"/>
              </a:ext>
            </a:extLst>
          </p:cNvPr>
          <p:cNvSpPr/>
          <p:nvPr/>
        </p:nvSpPr>
        <p:spPr>
          <a:xfrm>
            <a:off x="3304309" y="1911125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06503-7304-70B3-ECCF-98DB39F560CB}"/>
              </a:ext>
            </a:extLst>
          </p:cNvPr>
          <p:cNvSpPr txBox="1"/>
          <p:nvPr/>
        </p:nvSpPr>
        <p:spPr>
          <a:xfrm>
            <a:off x="1683327" y="1973471"/>
            <a:ext cx="10764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20DD9-508E-9DD7-E58E-8CFA27485C6A}"/>
              </a:ext>
            </a:extLst>
          </p:cNvPr>
          <p:cNvSpPr txBox="1"/>
          <p:nvPr/>
        </p:nvSpPr>
        <p:spPr>
          <a:xfrm>
            <a:off x="1683327" y="-1738167"/>
            <a:ext cx="9483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list = </a:t>
            </a:r>
            <a:r>
              <a:rPr lang="en-US" sz="3200" i="1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listOf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6AAB73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zh-CN" altLang="en-US" sz="3200" dirty="0">
                <a:solidFill>
                  <a:srgbClr val="6AAB73">
                    <a:alpha val="0"/>
                  </a:srgb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JetBrains Mono" panose="02000009000000000000" pitchFamily="49" charset="0"/>
              </a:rPr>
              <a:t>扔物线</a:t>
            </a:r>
            <a:r>
              <a:rPr lang="en-US" altLang="zh-CN" sz="3200" dirty="0">
                <a:solidFill>
                  <a:srgbClr val="6AAB73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altLang="zh-CN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zh-CN" sz="3200" dirty="0">
                <a:solidFill>
                  <a:srgbClr val="6AAB73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zh-CN" altLang="en-US" sz="3200" dirty="0">
                <a:solidFill>
                  <a:srgbClr val="6AAB73">
                    <a:alpha val="0"/>
                  </a:srgb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JetBrains Mono" panose="02000009000000000000" pitchFamily="49" charset="0"/>
              </a:rPr>
              <a:t>朱凯</a:t>
            </a:r>
            <a:r>
              <a:rPr lang="en-US" altLang="zh-CN" sz="3200" dirty="0">
                <a:solidFill>
                  <a:srgbClr val="6AAB73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altLang="zh-CN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506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BA63D-15F0-BDB5-FBA2-4560C5F4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07F4922-AA43-0442-2D56-D0B84296C856}"/>
              </a:ext>
            </a:extLst>
          </p:cNvPr>
          <p:cNvSpPr/>
          <p:nvPr/>
        </p:nvSpPr>
        <p:spPr>
          <a:xfrm>
            <a:off x="3304309" y="1911125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E8574-8C53-9342-147E-DAA83E4AE576}"/>
              </a:ext>
            </a:extLst>
          </p:cNvPr>
          <p:cNvSpPr txBox="1"/>
          <p:nvPr/>
        </p:nvSpPr>
        <p:spPr>
          <a:xfrm>
            <a:off x="1683327" y="1973471"/>
            <a:ext cx="10764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A3832-5F1A-A679-89A4-2618E9E0B0AB}"/>
              </a:ext>
            </a:extLst>
          </p:cNvPr>
          <p:cNvSpPr txBox="1"/>
          <p:nvPr/>
        </p:nvSpPr>
        <p:spPr>
          <a:xfrm>
            <a:off x="1683327" y="1002790"/>
            <a:ext cx="9483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list = </a:t>
            </a: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listOf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zh-CN" altLang="en-US" sz="3200" dirty="0">
                <a:solidFill>
                  <a:srgbClr val="6AAB73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JetBrains Mono" panose="02000009000000000000" pitchFamily="49" charset="0"/>
              </a:rPr>
              <a:t>扔物线</a:t>
            </a:r>
            <a:r>
              <a:rPr lang="en-US" altLang="zh-CN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altLang="zh-CN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zh-CN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zh-CN" altLang="en-US" sz="3200" dirty="0">
                <a:solidFill>
                  <a:srgbClr val="6AAB73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JetBrains Mono" panose="02000009000000000000" pitchFamily="49" charset="0"/>
              </a:rPr>
              <a:t>朱凯</a:t>
            </a:r>
            <a:r>
              <a:rPr lang="en-US" altLang="zh-CN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altLang="zh-CN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062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5624E-F7F6-0A0B-C827-81990B086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BE39884-5063-B37D-C290-31C68E2C34C6}"/>
              </a:ext>
            </a:extLst>
          </p:cNvPr>
          <p:cNvSpPr/>
          <p:nvPr/>
        </p:nvSpPr>
        <p:spPr>
          <a:xfrm>
            <a:off x="3304309" y="1911125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ADAA5-86BB-9226-E0B1-0D13AA75EC3B}"/>
              </a:ext>
            </a:extLst>
          </p:cNvPr>
          <p:cNvSpPr txBox="1"/>
          <p:nvPr/>
        </p:nvSpPr>
        <p:spPr>
          <a:xfrm>
            <a:off x="1683327" y="1973471"/>
            <a:ext cx="10764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2659C-30E6-2A40-4DD3-D07504D12C34}"/>
              </a:ext>
            </a:extLst>
          </p:cNvPr>
          <p:cNvSpPr txBox="1"/>
          <p:nvPr/>
        </p:nvSpPr>
        <p:spPr>
          <a:xfrm>
            <a:off x="-10099964" y="1002790"/>
            <a:ext cx="9483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val</a:t>
            </a:r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list = </a:t>
            </a:r>
            <a:r>
              <a:rPr lang="en-US" sz="3200" i="1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listOf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6AAB73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zh-CN" altLang="en-US" sz="3200" dirty="0">
                <a:solidFill>
                  <a:srgbClr val="6AAB73">
                    <a:alpha val="0"/>
                  </a:srgb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JetBrains Mono" panose="02000009000000000000" pitchFamily="49" charset="0"/>
              </a:rPr>
              <a:t>扔物线</a:t>
            </a:r>
            <a:r>
              <a:rPr lang="en-US" altLang="zh-CN" sz="3200" dirty="0">
                <a:solidFill>
                  <a:srgbClr val="6AAB73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altLang="zh-CN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zh-CN" sz="3200" dirty="0">
                <a:solidFill>
                  <a:srgbClr val="6AAB73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zh-CN" altLang="en-US" sz="3200" dirty="0">
                <a:solidFill>
                  <a:srgbClr val="6AAB73">
                    <a:alpha val="0"/>
                  </a:srgb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JetBrains Mono" panose="02000009000000000000" pitchFamily="49" charset="0"/>
              </a:rPr>
              <a:t>朱凯</a:t>
            </a:r>
            <a:r>
              <a:rPr lang="en-US" altLang="zh-CN" sz="3200" dirty="0">
                <a:solidFill>
                  <a:srgbClr val="6AAB73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altLang="zh-CN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073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5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F8EE8-D202-14B7-FB27-7C95C8964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8D53F6-5F45-44CB-AEB0-528CBF2687E5}"/>
              </a:ext>
            </a:extLst>
          </p:cNvPr>
          <p:cNvSpPr/>
          <p:nvPr/>
        </p:nvSpPr>
        <p:spPr>
          <a:xfrm>
            <a:off x="3304309" y="1911125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25F19-42E1-0182-7A2B-2AFED265B09A}"/>
              </a:ext>
            </a:extLst>
          </p:cNvPr>
          <p:cNvSpPr txBox="1"/>
          <p:nvPr/>
        </p:nvSpPr>
        <p:spPr>
          <a:xfrm>
            <a:off x="1683327" y="1973471"/>
            <a:ext cx="10764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7899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80519-C19B-591C-039E-E4E401504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C557829-8849-7BC6-6D2E-1F531C2F1BEA}"/>
              </a:ext>
            </a:extLst>
          </p:cNvPr>
          <p:cNvSpPr/>
          <p:nvPr/>
        </p:nvSpPr>
        <p:spPr>
          <a:xfrm>
            <a:off x="2244432" y="383656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3B0FD-AD3F-8E35-884C-E5D3F50FDC93}"/>
              </a:ext>
            </a:extLst>
          </p:cNvPr>
          <p:cNvSpPr txBox="1"/>
          <p:nvPr/>
        </p:nvSpPr>
        <p:spPr>
          <a:xfrm>
            <a:off x="623456" y="446002"/>
            <a:ext cx="109624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</a:p>
          <a:p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fun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</a:p>
          <a:p>
            <a:r>
              <a:rPr lang="en-US" sz="32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block: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suspend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&gt;.() -&gt; Unit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Flow&lt;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= ...</a:t>
            </a:r>
          </a:p>
        </p:txBody>
      </p:sp>
    </p:spTree>
    <p:extLst>
      <p:ext uri="{BB962C8B-B14F-4D97-AF65-F5344CB8AC3E}">
        <p14:creationId xmlns:p14="http://schemas.microsoft.com/office/powerpoint/2010/main" val="142603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9B90D1-5666-8172-9BC5-E98A42865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C83E01A-4BD7-8950-2E55-19BF526E5186}"/>
              </a:ext>
            </a:extLst>
          </p:cNvPr>
          <p:cNvSpPr/>
          <p:nvPr/>
        </p:nvSpPr>
        <p:spPr>
          <a:xfrm>
            <a:off x="2244432" y="383656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BB1E8-7D24-2351-2FB0-52E627F6A909}"/>
              </a:ext>
            </a:extLst>
          </p:cNvPr>
          <p:cNvSpPr txBox="1"/>
          <p:nvPr/>
        </p:nvSpPr>
        <p:spPr>
          <a:xfrm>
            <a:off x="623456" y="446002"/>
            <a:ext cx="1096240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Flow&lt;T&gt;</a:t>
            </a:r>
            <a:endParaRPr lang="en-US" sz="3200" b="1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</a:p>
          <a:p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fun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</a:p>
          <a:p>
            <a:r>
              <a:rPr lang="en-US" sz="32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block: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suspend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&gt;.() -&gt; Unit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Flow&lt;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= ...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  <a:endParaRPr lang="en-US" sz="3200" dirty="0">
              <a:solidFill>
                <a:srgbClr val="BCBEC4">
                  <a:alpha val="0"/>
                </a:srgb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3200" dirty="0">
              <a:solidFill>
                <a:srgbClr val="BCBEC4">
                  <a:alpha val="0"/>
                </a:srgb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fun interface </a:t>
            </a:r>
            <a:r>
              <a:rPr lang="en-US" sz="32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lang="en-US" sz="3200" dirty="0">
                <a:solidFill>
                  <a:srgbClr val="16BAAC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{</a:t>
            </a:r>
            <a:br>
              <a:rPr lang="en-US" sz="3200" i="1" dirty="0">
                <a:solidFill>
                  <a:srgbClr val="5F826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>
                <a:solidFill>
                  <a:srgbClr val="5F826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suspend fun </a:t>
            </a:r>
            <a:r>
              <a:rPr lang="en-US" sz="3200" dirty="0">
                <a:solidFill>
                  <a:srgbClr val="56A8F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emit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(value: </a:t>
            </a:r>
            <a:r>
              <a:rPr lang="en-US" sz="3200" dirty="0">
                <a:solidFill>
                  <a:srgbClr val="16BAAC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7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D86AF-80B6-F9D1-7208-CF20F7906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51EAF22-1CD5-1286-E025-8D24923AE3BA}"/>
              </a:ext>
            </a:extLst>
          </p:cNvPr>
          <p:cNvSpPr/>
          <p:nvPr/>
        </p:nvSpPr>
        <p:spPr>
          <a:xfrm>
            <a:off x="2244432" y="-2660884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6E9AA-FA56-2E14-D6B9-DAF9920B9B1C}"/>
              </a:ext>
            </a:extLst>
          </p:cNvPr>
          <p:cNvSpPr txBox="1"/>
          <p:nvPr/>
        </p:nvSpPr>
        <p:spPr>
          <a:xfrm>
            <a:off x="623456" y="-2484237"/>
            <a:ext cx="1096240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>
                  <a:alpha val="0"/>
                </a:srgb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Flow&lt;T&gt;</a:t>
            </a:r>
            <a:endParaRPr lang="en-US" sz="3200" b="1" dirty="0">
              <a:solidFill>
                <a:srgbClr val="BCBEC4">
                  <a:alpha val="0"/>
                </a:srgbClr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3200" b="1" dirty="0">
              <a:solidFill>
                <a:srgbClr val="BCBEC4">
                  <a:alpha val="0"/>
                </a:srgb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</a:p>
          <a:p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fun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</a:p>
          <a:p>
            <a:r>
              <a:rPr lang="en-US" sz="32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block: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suspend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&gt;.() -&gt; Unit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Flow&lt;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= ...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fun interface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{</a:t>
            </a:r>
            <a:br>
              <a:rPr lang="en-US" sz="3200" i="1" dirty="0">
                <a:solidFill>
                  <a:srgbClr val="5F826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>
                <a:solidFill>
                  <a:srgbClr val="5F826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suspend fun </a:t>
            </a:r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emit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(value: 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089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87487C-3075-D9CA-6C6B-A9D789632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175183-0D08-31CF-B398-92FF04A70F2B}"/>
              </a:ext>
            </a:extLst>
          </p:cNvPr>
          <p:cNvSpPr txBox="1"/>
          <p:nvPr/>
        </p:nvSpPr>
        <p:spPr>
          <a:xfrm>
            <a:off x="955729" y="288693"/>
            <a:ext cx="1028054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OuterClass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InnerClass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 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3200" dirty="0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lang="en-US" sz="3200" dirty="0">
                <a:solidFill>
                  <a:srgbClr val="2AACB8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sz="3200" dirty="0" err="1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innerMethod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32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outerInt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lang="en-US" sz="3200" i="1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 err="1">
                <a:solidFill>
                  <a:srgbClr val="C77DBB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innerInt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}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9188517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9B90D1-5666-8172-9BC5-E98A42865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C83E01A-4BD7-8950-2E55-19BF526E5186}"/>
              </a:ext>
            </a:extLst>
          </p:cNvPr>
          <p:cNvSpPr/>
          <p:nvPr/>
        </p:nvSpPr>
        <p:spPr>
          <a:xfrm>
            <a:off x="2244432" y="383656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BB1E8-7D24-2351-2FB0-52E627F6A909}"/>
              </a:ext>
            </a:extLst>
          </p:cNvPr>
          <p:cNvSpPr txBox="1"/>
          <p:nvPr/>
        </p:nvSpPr>
        <p:spPr>
          <a:xfrm>
            <a:off x="623456" y="446002"/>
            <a:ext cx="1096240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Flow&lt;T&gt;</a:t>
            </a:r>
            <a:endParaRPr lang="en-US" sz="3200" b="1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</a:p>
          <a:p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fun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</a:p>
          <a:p>
            <a:r>
              <a:rPr lang="en-US" sz="32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block: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suspend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&gt;.() -&gt; Unit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Flow&lt;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= ...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  <a:endParaRPr lang="en-US" sz="3200" dirty="0">
              <a:solidFill>
                <a:srgbClr val="BCBEC4">
                  <a:alpha val="0"/>
                </a:srgb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3200" dirty="0">
              <a:solidFill>
                <a:srgbClr val="BCBEC4">
                  <a:alpha val="0"/>
                </a:srgb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fun interface </a:t>
            </a:r>
            <a:r>
              <a:rPr lang="en-US" sz="32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lang="en-US" sz="3200" dirty="0">
                <a:solidFill>
                  <a:srgbClr val="16BAAC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{</a:t>
            </a:r>
            <a:br>
              <a:rPr lang="en-US" sz="3200" i="1" dirty="0">
                <a:solidFill>
                  <a:srgbClr val="5F826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>
                <a:solidFill>
                  <a:srgbClr val="5F826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suspend fun </a:t>
            </a:r>
            <a:r>
              <a:rPr lang="en-US" sz="3200" dirty="0">
                <a:solidFill>
                  <a:srgbClr val="56A8F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emit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(value: </a:t>
            </a:r>
            <a:r>
              <a:rPr lang="en-US" sz="3200" dirty="0">
                <a:solidFill>
                  <a:srgbClr val="16BAAC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117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37D49-F474-BDF7-B587-9DEC51429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602D3B8-7B8A-F80A-E0E9-525F44BA2339}"/>
              </a:ext>
            </a:extLst>
          </p:cNvPr>
          <p:cNvSpPr/>
          <p:nvPr/>
        </p:nvSpPr>
        <p:spPr>
          <a:xfrm>
            <a:off x="2244432" y="383656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23B7D4-19F3-F1BE-7E37-85CFF92A3789}"/>
              </a:ext>
            </a:extLst>
          </p:cNvPr>
          <p:cNvSpPr txBox="1"/>
          <p:nvPr/>
        </p:nvSpPr>
        <p:spPr>
          <a:xfrm>
            <a:off x="623456" y="446002"/>
            <a:ext cx="1096240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Flow&lt;String&gt;</a:t>
            </a:r>
            <a:endParaRPr lang="en-US" sz="3200" b="1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</a:p>
          <a:p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fun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</a:p>
          <a:p>
            <a:r>
              <a:rPr lang="en-US" sz="32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block: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suspend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&gt;.() -&gt; Unit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Flow&lt;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= ...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  <a:endParaRPr lang="en-US" sz="3200" dirty="0">
              <a:solidFill>
                <a:srgbClr val="BCBEC4">
                  <a:alpha val="0"/>
                </a:srgb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3200" dirty="0">
              <a:solidFill>
                <a:srgbClr val="BCBEC4">
                  <a:alpha val="0"/>
                </a:srgb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fun interface </a:t>
            </a:r>
            <a:r>
              <a:rPr lang="en-US" sz="32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lang="en-US" sz="3200" dirty="0">
                <a:solidFill>
                  <a:srgbClr val="16BAAC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{</a:t>
            </a:r>
            <a:br>
              <a:rPr lang="en-US" sz="3200" i="1" dirty="0">
                <a:solidFill>
                  <a:srgbClr val="5F826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>
                <a:solidFill>
                  <a:srgbClr val="5F826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suspend fun </a:t>
            </a:r>
            <a:r>
              <a:rPr lang="en-US" sz="3200" dirty="0">
                <a:solidFill>
                  <a:srgbClr val="56A8F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emit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(value: </a:t>
            </a:r>
            <a:r>
              <a:rPr lang="en-US" sz="3200" dirty="0">
                <a:solidFill>
                  <a:srgbClr val="16BAAC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349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746BD-31B0-1EFE-FFD3-66A1CA078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280086-2E1B-14EB-1998-A7567ADD8FE3}"/>
              </a:ext>
            </a:extLst>
          </p:cNvPr>
          <p:cNvSpPr/>
          <p:nvPr/>
        </p:nvSpPr>
        <p:spPr>
          <a:xfrm>
            <a:off x="2244432" y="383656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FEE58E-32C8-55FF-6C75-A6C1E448CC7B}"/>
              </a:ext>
            </a:extLst>
          </p:cNvPr>
          <p:cNvSpPr txBox="1"/>
          <p:nvPr/>
        </p:nvSpPr>
        <p:spPr>
          <a:xfrm>
            <a:off x="623456" y="446002"/>
            <a:ext cx="10962408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Flow&lt;String&gt;</a:t>
            </a:r>
            <a:endParaRPr lang="en-US" sz="3200" b="1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</a:p>
          <a:p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fun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</a:t>
            </a:r>
            <a:r>
              <a:rPr lang="en-US" sz="3200" dirty="0">
                <a:solidFill>
                  <a:srgbClr val="56A8F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</a:p>
          <a:p>
            <a:r>
              <a:rPr lang="en-US" altLang="zh-CN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zh-CN" alt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</a:t>
            </a:r>
            <a:r>
              <a:rPr lang="en-US" sz="3200" dirty="0" err="1">
                <a:solidFill>
                  <a:srgbClr val="B3AE6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BuilderInference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BCBEC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block: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suspend </a:t>
            </a:r>
            <a:r>
              <a:rPr lang="en-US" sz="3200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&gt;.() -&gt; Unit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): Flow&lt;</a:t>
            </a:r>
            <a:r>
              <a:rPr lang="en-US" sz="3200" dirty="0">
                <a:solidFill>
                  <a:srgbClr val="16BAAC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= ...</a:t>
            </a:r>
          </a:p>
          <a:p>
            <a:endParaRPr lang="en-US" sz="3200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  <a:endParaRPr lang="en-US" sz="3200" dirty="0">
              <a:solidFill>
                <a:srgbClr val="BCBEC4">
                  <a:alpha val="0"/>
                </a:srgb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3200" dirty="0">
              <a:solidFill>
                <a:srgbClr val="BCBEC4">
                  <a:alpha val="0"/>
                </a:srgb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fun interface </a:t>
            </a:r>
            <a:r>
              <a:rPr lang="en-US" sz="3200" dirty="0" err="1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 </a:t>
            </a:r>
            <a:r>
              <a:rPr lang="en-US" sz="3200" dirty="0">
                <a:solidFill>
                  <a:srgbClr val="16BAAC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&gt; {</a:t>
            </a:r>
            <a:br>
              <a:rPr lang="en-US" sz="3200" i="1" dirty="0">
                <a:solidFill>
                  <a:srgbClr val="5F826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>
                <a:solidFill>
                  <a:srgbClr val="5F826B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  <a:r>
              <a:rPr lang="en-US" sz="3200" dirty="0">
                <a:solidFill>
                  <a:srgbClr val="CF8E6D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suspend fun </a:t>
            </a:r>
            <a:r>
              <a:rPr lang="en-US" sz="3200" dirty="0">
                <a:solidFill>
                  <a:srgbClr val="56A8F5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emit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(value: </a:t>
            </a:r>
            <a:r>
              <a:rPr lang="en-US" sz="3200" dirty="0">
                <a:solidFill>
                  <a:srgbClr val="16BAAC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</a:t>
            </a: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dirty="0">
                <a:solidFill>
                  <a:srgbClr val="BCBEC4">
                    <a:alpha val="0"/>
                  </a:srgbClr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2472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B0E0C3-C738-56B2-87D7-73538446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19E7D7-EE36-6E94-E142-72D1B337ABE1}"/>
              </a:ext>
            </a:extLst>
          </p:cNvPr>
          <p:cNvSpPr/>
          <p:nvPr/>
        </p:nvSpPr>
        <p:spPr>
          <a:xfrm>
            <a:off x="3304309" y="1911125"/>
            <a:ext cx="6982691" cy="686602"/>
          </a:xfrm>
          <a:prstGeom prst="roundRect">
            <a:avLst>
              <a:gd name="adj" fmla="val 19694"/>
            </a:avLst>
          </a:prstGeom>
          <a:solidFill>
            <a:srgbClr val="2B2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5E23B-84C2-7D56-D57F-243354CBAFE9}"/>
              </a:ext>
            </a:extLst>
          </p:cNvPr>
          <p:cNvSpPr txBox="1"/>
          <p:nvPr/>
        </p:nvSpPr>
        <p:spPr>
          <a:xfrm>
            <a:off x="1683327" y="1973471"/>
            <a:ext cx="10764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this: </a:t>
            </a:r>
            <a:r>
              <a:rPr lang="en-US" sz="3200" dirty="0" err="1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FlowCollector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&lt;String&gt;</a:t>
            </a:r>
          </a:p>
          <a:p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emit(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3200" b="1" dirty="0">
              <a:solidFill>
                <a:srgbClr val="BCBEC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Flow&lt;String&gt;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2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12EE8-000F-EA31-2112-61A74C428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708065-0468-C8F8-DCC4-2E3938F40595}"/>
              </a:ext>
            </a:extLst>
          </p:cNvPr>
          <p:cNvSpPr txBox="1"/>
          <p:nvPr/>
        </p:nvSpPr>
        <p:spPr>
          <a:xfrm>
            <a:off x="2636663" y="2354648"/>
            <a:ext cx="702234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snapshotFlow</a:t>
            </a:r>
            <a:r>
              <a:rPr lang="en-US" sz="5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5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  }</a:t>
            </a:r>
            <a:endParaRPr lang="en-US" sz="5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190232"/>
      </p:ext>
    </p:extLst>
  </p:cSld>
  <p:clrMapOvr>
    <a:masterClrMapping/>
  </p:clrMapOvr>
  <p:transition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CD79D6-A609-BE5F-9950-A09DF529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E41BCC-A6F1-71F1-5BDE-EFD9C61C0706}"/>
              </a:ext>
            </a:extLst>
          </p:cNvPr>
          <p:cNvSpPr txBox="1"/>
          <p:nvPr/>
        </p:nvSpPr>
        <p:spPr>
          <a:xfrm>
            <a:off x="1039090" y="2102400"/>
            <a:ext cx="102174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state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by </a:t>
            </a: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mutableStateOf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snapshotFlow</a:t>
            </a:r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  }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16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5DB79-3589-6617-4303-A61C2596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57A78B-9634-0CCC-CBE3-3BA92A9D56D8}"/>
              </a:ext>
            </a:extLst>
          </p:cNvPr>
          <p:cNvSpPr txBox="1"/>
          <p:nvPr/>
        </p:nvSpPr>
        <p:spPr>
          <a:xfrm>
            <a:off x="1039090" y="2102400"/>
            <a:ext cx="102174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state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by </a:t>
            </a: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mutableStateOf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snapshotFlow</a:t>
            </a:r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state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0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0B3336-4247-D7E4-4C3D-8B76B9AFE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25067D6-3D65-0C6D-FA5B-B042A5DD5008}"/>
              </a:ext>
            </a:extLst>
          </p:cNvPr>
          <p:cNvSpPr txBox="1"/>
          <p:nvPr/>
        </p:nvSpPr>
        <p:spPr>
          <a:xfrm>
            <a:off x="1039090" y="2102400"/>
            <a:ext cx="102174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var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state </a:t>
            </a:r>
            <a:r>
              <a:rPr lang="en-US" sz="3200" dirty="0">
                <a:solidFill>
                  <a:srgbClr val="CF8E6D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by </a:t>
            </a: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mutableStateOf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 err="1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rengwuxian</a:t>
            </a:r>
            <a:r>
              <a:rPr lang="en-US" sz="3200" dirty="0">
                <a:solidFill>
                  <a:srgbClr val="6AAB73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3200" i="1" dirty="0" err="1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snapshotFlow</a:t>
            </a:r>
            <a:r>
              <a:rPr lang="en-US" sz="3200" i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 </a:t>
            </a:r>
            <a:r>
              <a:rPr lang="en-US" sz="3200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state </a:t>
            </a:r>
            <a:r>
              <a:rPr lang="en-US" sz="3200" b="1" dirty="0">
                <a:solidFill>
                  <a:srgbClr val="BCBEC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 </a:t>
            </a:r>
            <a:r>
              <a:rPr lang="en-US" sz="3200" dirty="0">
                <a:solidFill>
                  <a:srgbClr val="7A7E8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// Flow&lt;String&gt;</a:t>
            </a:r>
            <a:endParaRPr lang="en-US" sz="3200" dirty="0">
              <a:solidFill>
                <a:srgbClr val="BCBEC4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6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5"/>
          <p:cNvPicPr preferRelativeResize="0"/>
          <p:nvPr/>
        </p:nvPicPr>
        <p:blipFill rotWithShape="1">
          <a:blip r:embed="rId3"/>
          <a:srcRect l="1028" r="1028"/>
          <a:stretch/>
        </p:blipFill>
        <p:spPr>
          <a:xfrm>
            <a:off x="4777567" y="-761999"/>
            <a:ext cx="7414435" cy="7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-499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>
            <a:spLocks noGrp="1"/>
          </p:cNvSpPr>
          <p:nvPr>
            <p:ph type="title"/>
          </p:nvPr>
        </p:nvSpPr>
        <p:spPr>
          <a:xfrm>
            <a:off x="1188488" y="2727499"/>
            <a:ext cx="4102800" cy="19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SzPts val="990"/>
            </a:pPr>
            <a:r>
              <a:rPr lang="en-CN" sz="12573" dirty="0"/>
              <a:t>问题</a:t>
            </a:r>
            <a:r>
              <a:rPr lang="zh-CN" altLang="en-US" sz="12573" dirty="0"/>
              <a:t>？</a:t>
            </a:r>
            <a:endParaRPr sz="1257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A0B44B-9C79-8F9D-6464-0FFA7C0A89B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1807A-C4ED-36A3-7B9A-54B4AFD5ADD5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CN"/>
          </a:p>
        </p:txBody>
      </p:sp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19934</TotalTime>
  <Words>4428</Words>
  <Application>Microsoft Macintosh PowerPoint</Application>
  <PresentationFormat>Widescreen</PresentationFormat>
  <Paragraphs>433</Paragraphs>
  <Slides>98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Calibri Light</vt:lpstr>
      <vt:lpstr>Arial</vt:lpstr>
      <vt:lpstr>Source Han Sans SC</vt:lpstr>
      <vt:lpstr>Google Sans</vt:lpstr>
      <vt:lpstr>Calibri</vt:lpstr>
      <vt:lpstr>JetBrains Mono</vt:lpstr>
      <vt:lpstr>Roboto Mono Light</vt:lpstr>
      <vt:lpstr>Office Theme</vt:lpstr>
      <vt:lpstr> Compose 的魔法代码揭秘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问题？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扔物线</dc:creator>
  <cp:lastModifiedBy>扔物线</cp:lastModifiedBy>
  <cp:revision>39</cp:revision>
  <dcterms:created xsi:type="dcterms:W3CDTF">2023-04-21T06:41:30Z</dcterms:created>
  <dcterms:modified xsi:type="dcterms:W3CDTF">2024-12-01T02:29:51Z</dcterms:modified>
</cp:coreProperties>
</file>